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  <p:sldMasterId id="2147483949" r:id="rId2"/>
    <p:sldMasterId id="2147483962" r:id="rId3"/>
    <p:sldMasterId id="2147483974" r:id="rId4"/>
    <p:sldMasterId id="2147484010" r:id="rId5"/>
    <p:sldMasterId id="2147484034" r:id="rId6"/>
    <p:sldMasterId id="2147484046" r:id="rId7"/>
    <p:sldMasterId id="2147484059" r:id="rId8"/>
  </p:sldMasterIdLst>
  <p:notesMasterIdLst>
    <p:notesMasterId r:id="rId26"/>
  </p:notesMasterIdLst>
  <p:sldIdLst>
    <p:sldId id="332" r:id="rId9"/>
    <p:sldId id="333" r:id="rId10"/>
    <p:sldId id="336" r:id="rId11"/>
    <p:sldId id="335" r:id="rId12"/>
    <p:sldId id="337" r:id="rId13"/>
    <p:sldId id="475" r:id="rId14"/>
    <p:sldId id="275" r:id="rId15"/>
    <p:sldId id="283" r:id="rId16"/>
    <p:sldId id="481" r:id="rId17"/>
    <p:sldId id="476" r:id="rId18"/>
    <p:sldId id="477" r:id="rId19"/>
    <p:sldId id="276" r:id="rId20"/>
    <p:sldId id="478" r:id="rId21"/>
    <p:sldId id="479" r:id="rId22"/>
    <p:sldId id="310" r:id="rId23"/>
    <p:sldId id="328" r:id="rId24"/>
    <p:sldId id="26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61681A-E5CA-46D1-94D1-4D061F1B9EE6}" v="214" dt="2019-07-22T15:54:11.4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51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 Lester" userId="e0432bac-d44c-4737-bbcd-68efb9ec819e" providerId="ADAL" clId="{0861681A-E5CA-46D1-94D1-4D061F1B9EE6}"/>
    <pc:docChg chg="addSld modSld">
      <pc:chgData name="Rich Lester" userId="e0432bac-d44c-4737-bbcd-68efb9ec819e" providerId="ADAL" clId="{0861681A-E5CA-46D1-94D1-4D061F1B9EE6}" dt="2019-07-22T15:54:11.412" v="4"/>
      <pc:docMkLst>
        <pc:docMk/>
      </pc:docMkLst>
      <pc:sldChg chg="add">
        <pc:chgData name="Rich Lester" userId="e0432bac-d44c-4737-bbcd-68efb9ec819e" providerId="ADAL" clId="{0861681A-E5CA-46D1-94D1-4D061F1B9EE6}" dt="2019-07-22T15:54:11.412" v="4"/>
        <pc:sldMkLst>
          <pc:docMk/>
          <pc:sldMk cId="890351941" sldId="266"/>
        </pc:sldMkLst>
      </pc:sldChg>
      <pc:sldChg chg="addSp modSp">
        <pc:chgData name="Rich Lester" userId="e0432bac-d44c-4737-bbcd-68efb9ec819e" providerId="ADAL" clId="{0861681A-E5CA-46D1-94D1-4D061F1B9EE6}" dt="2019-07-22T02:59:28.904" v="3" actId="1076"/>
        <pc:sldMkLst>
          <pc:docMk/>
          <pc:sldMk cId="4234559542" sldId="481"/>
        </pc:sldMkLst>
        <pc:spChg chg="mod">
          <ac:chgData name="Rich Lester" userId="e0432bac-d44c-4737-bbcd-68efb9ec819e" providerId="ADAL" clId="{0861681A-E5CA-46D1-94D1-4D061F1B9EE6}" dt="2019-07-22T02:59:28.904" v="3" actId="1076"/>
          <ac:spMkLst>
            <pc:docMk/>
            <pc:sldMk cId="4234559542" sldId="481"/>
            <ac:spMk id="4" creationId="{26BD7989-5497-4B3D-8A63-A8361BE5AEA5}"/>
          </ac:spMkLst>
        </pc:spChg>
        <pc:picChg chg="add mod">
          <ac:chgData name="Rich Lester" userId="e0432bac-d44c-4737-bbcd-68efb9ec819e" providerId="ADAL" clId="{0861681A-E5CA-46D1-94D1-4D061F1B9EE6}" dt="2019-07-22T02:59:17.886" v="1" actId="1076"/>
          <ac:picMkLst>
            <pc:docMk/>
            <pc:sldMk cId="4234559542" sldId="481"/>
            <ac:picMk id="2" creationId="{EB280CEA-BF6A-4B55-A30F-08E702DC8481}"/>
          </ac:picMkLst>
        </pc:picChg>
        <pc:picChg chg="mod">
          <ac:chgData name="Rich Lester" userId="e0432bac-d44c-4737-bbcd-68efb9ec819e" providerId="ADAL" clId="{0861681A-E5CA-46D1-94D1-4D061F1B9EE6}" dt="2019-07-22T02:59:21.600" v="2" actId="1076"/>
          <ac:picMkLst>
            <pc:docMk/>
            <pc:sldMk cId="4234559542" sldId="481"/>
            <ac:picMk id="6" creationId="{A252630E-C45F-4E2E-B1EC-3FCB945B7B47}"/>
          </ac:picMkLst>
        </pc:picChg>
      </pc:sldChg>
    </pc:docChg>
  </pc:docChgLst>
  <pc:docChgLst>
    <pc:chgData name="Rich Lester" userId="e0432bac-d44c-4737-bbcd-68efb9ec819e" providerId="ADAL" clId="{139C65D4-FBBF-432F-82F9-77423B5BBE38}"/>
    <pc:docChg chg="undo custSel mod addSld delSld modSld sldOrd delMainMaster">
      <pc:chgData name="Rich Lester" userId="e0432bac-d44c-4737-bbcd-68efb9ec819e" providerId="ADAL" clId="{139C65D4-FBBF-432F-82F9-77423B5BBE38}" dt="2019-07-22T02:48:39.757" v="1746" actId="14100"/>
      <pc:docMkLst>
        <pc:docMk/>
      </pc:docMkLst>
      <pc:sldChg chg="del">
        <pc:chgData name="Rich Lester" userId="e0432bac-d44c-4737-bbcd-68efb9ec819e" providerId="ADAL" clId="{139C65D4-FBBF-432F-82F9-77423B5BBE38}" dt="2019-07-22T01:00:49.602" v="345" actId="2696"/>
        <pc:sldMkLst>
          <pc:docMk/>
          <pc:sldMk cId="3191950170" sldId="260"/>
        </pc:sldMkLst>
      </pc:sldChg>
      <pc:sldChg chg="modSp add del ord">
        <pc:chgData name="Rich Lester" userId="e0432bac-d44c-4737-bbcd-68efb9ec819e" providerId="ADAL" clId="{139C65D4-FBBF-432F-82F9-77423B5BBE38}" dt="2019-07-22T01:26:46.337" v="588" actId="2696"/>
        <pc:sldMkLst>
          <pc:docMk/>
          <pc:sldMk cId="1965836549" sldId="263"/>
        </pc:sldMkLst>
        <pc:spChg chg="mod">
          <ac:chgData name="Rich Lester" userId="e0432bac-d44c-4737-bbcd-68efb9ec819e" providerId="ADAL" clId="{139C65D4-FBBF-432F-82F9-77423B5BBE38}" dt="2019-07-22T01:19:35.391" v="455" actId="20577"/>
          <ac:spMkLst>
            <pc:docMk/>
            <pc:sldMk cId="1965836549" sldId="263"/>
            <ac:spMk id="3" creationId="{920A859E-07A6-4469-94E2-1C3F5EFBD8B4}"/>
          </ac:spMkLst>
        </pc:spChg>
        <pc:spChg chg="mod">
          <ac:chgData name="Rich Lester" userId="e0432bac-d44c-4737-bbcd-68efb9ec819e" providerId="ADAL" clId="{139C65D4-FBBF-432F-82F9-77423B5BBE38}" dt="2019-07-22T01:19:14.150" v="447" actId="404"/>
          <ac:spMkLst>
            <pc:docMk/>
            <pc:sldMk cId="1965836549" sldId="263"/>
            <ac:spMk id="7" creationId="{00000000-0000-0000-0000-000000000000}"/>
          </ac:spMkLst>
        </pc:spChg>
        <pc:picChg chg="mod">
          <ac:chgData name="Rich Lester" userId="e0432bac-d44c-4737-bbcd-68efb9ec819e" providerId="ADAL" clId="{139C65D4-FBBF-432F-82F9-77423B5BBE38}" dt="2019-07-22T01:19:08.577" v="446" actId="1076"/>
          <ac:picMkLst>
            <pc:docMk/>
            <pc:sldMk cId="1965836549" sldId="263"/>
            <ac:picMk id="9" creationId="{00000000-0000-0000-0000-000000000000}"/>
          </ac:picMkLst>
        </pc:picChg>
      </pc:sldChg>
      <pc:sldChg chg="del ord">
        <pc:chgData name="Rich Lester" userId="e0432bac-d44c-4737-bbcd-68efb9ec819e" providerId="ADAL" clId="{139C65D4-FBBF-432F-82F9-77423B5BBE38}" dt="2019-07-22T00:51:22.336" v="154" actId="2696"/>
        <pc:sldMkLst>
          <pc:docMk/>
          <pc:sldMk cId="3965931675" sldId="266"/>
        </pc:sldMkLst>
      </pc:sldChg>
      <pc:sldChg chg="del ord">
        <pc:chgData name="Rich Lester" userId="e0432bac-d44c-4737-bbcd-68efb9ec819e" providerId="ADAL" clId="{139C65D4-FBBF-432F-82F9-77423B5BBE38}" dt="2019-07-22T01:18:33.004" v="430" actId="2696"/>
        <pc:sldMkLst>
          <pc:docMk/>
          <pc:sldMk cId="3228503299" sldId="274"/>
        </pc:sldMkLst>
      </pc:sldChg>
      <pc:sldChg chg="addSp delSp modSp ord">
        <pc:chgData name="Rich Lester" userId="e0432bac-d44c-4737-bbcd-68efb9ec819e" providerId="ADAL" clId="{139C65D4-FBBF-432F-82F9-77423B5BBE38}" dt="2019-07-22T01:26:52.077" v="596" actId="20577"/>
        <pc:sldMkLst>
          <pc:docMk/>
          <pc:sldMk cId="2170503736" sldId="275"/>
        </pc:sldMkLst>
        <pc:spChg chg="mod">
          <ac:chgData name="Rich Lester" userId="e0432bac-d44c-4737-bbcd-68efb9ec819e" providerId="ADAL" clId="{139C65D4-FBBF-432F-82F9-77423B5BBE38}" dt="2019-07-22T01:22:19.324" v="530" actId="20577"/>
          <ac:spMkLst>
            <pc:docMk/>
            <pc:sldMk cId="2170503736" sldId="275"/>
            <ac:spMk id="3" creationId="{00000000-0000-0000-0000-000000000000}"/>
          </ac:spMkLst>
        </pc:spChg>
        <pc:spChg chg="mod">
          <ac:chgData name="Rich Lester" userId="e0432bac-d44c-4737-bbcd-68efb9ec819e" providerId="ADAL" clId="{139C65D4-FBBF-432F-82F9-77423B5BBE38}" dt="2019-07-22T01:26:52.077" v="596" actId="20577"/>
          <ac:spMkLst>
            <pc:docMk/>
            <pc:sldMk cId="2170503736" sldId="275"/>
            <ac:spMk id="8" creationId="{00000000-0000-0000-0000-000000000000}"/>
          </ac:spMkLst>
        </pc:spChg>
        <pc:picChg chg="del">
          <ac:chgData name="Rich Lester" userId="e0432bac-d44c-4737-bbcd-68efb9ec819e" providerId="ADAL" clId="{139C65D4-FBBF-432F-82F9-77423B5BBE38}" dt="2019-07-22T01:20:57.039" v="487" actId="478"/>
          <ac:picMkLst>
            <pc:docMk/>
            <pc:sldMk cId="2170503736" sldId="275"/>
            <ac:picMk id="2" creationId="{00000000-0000-0000-0000-000000000000}"/>
          </ac:picMkLst>
        </pc:picChg>
        <pc:picChg chg="add mod ord">
          <ac:chgData name="Rich Lester" userId="e0432bac-d44c-4737-bbcd-68efb9ec819e" providerId="ADAL" clId="{139C65D4-FBBF-432F-82F9-77423B5BBE38}" dt="2019-07-22T01:21:33.896" v="491" actId="1076"/>
          <ac:picMkLst>
            <pc:docMk/>
            <pc:sldMk cId="2170503736" sldId="275"/>
            <ac:picMk id="6" creationId="{5FD934E1-99C0-424B-BC6C-70AFEF1BC675}"/>
          </ac:picMkLst>
        </pc:picChg>
      </pc:sldChg>
      <pc:sldChg chg="addSp delSp modSp add ord">
        <pc:chgData name="Rich Lester" userId="e0432bac-d44c-4737-bbcd-68efb9ec819e" providerId="ADAL" clId="{139C65D4-FBBF-432F-82F9-77423B5BBE38}" dt="2019-07-22T02:48:10.105" v="1741" actId="207"/>
        <pc:sldMkLst>
          <pc:docMk/>
          <pc:sldMk cId="2806554535" sldId="276"/>
        </pc:sldMkLst>
        <pc:spChg chg="mod">
          <ac:chgData name="Rich Lester" userId="e0432bac-d44c-4737-bbcd-68efb9ec819e" providerId="ADAL" clId="{139C65D4-FBBF-432F-82F9-77423B5BBE38}" dt="2019-07-22T02:48:10.105" v="1741" actId="207"/>
          <ac:spMkLst>
            <pc:docMk/>
            <pc:sldMk cId="2806554535" sldId="276"/>
            <ac:spMk id="4" creationId="{AE861F8D-040D-498D-AC46-49A3355EF617}"/>
          </ac:spMkLst>
        </pc:spChg>
        <pc:spChg chg="add del mod">
          <ac:chgData name="Rich Lester" userId="e0432bac-d44c-4737-bbcd-68efb9ec819e" providerId="ADAL" clId="{139C65D4-FBBF-432F-82F9-77423B5BBE38}" dt="2019-07-22T01:45:48.089" v="839" actId="478"/>
          <ac:spMkLst>
            <pc:docMk/>
            <pc:sldMk cId="2806554535" sldId="276"/>
            <ac:spMk id="5" creationId="{607EFB27-163A-4913-A585-FCF34C255075}"/>
          </ac:spMkLst>
        </pc:spChg>
        <pc:spChg chg="add del mod">
          <ac:chgData name="Rich Lester" userId="e0432bac-d44c-4737-bbcd-68efb9ec819e" providerId="ADAL" clId="{139C65D4-FBBF-432F-82F9-77423B5BBE38}" dt="2019-07-22T01:49:09.386" v="866" actId="478"/>
          <ac:spMkLst>
            <pc:docMk/>
            <pc:sldMk cId="2806554535" sldId="276"/>
            <ac:spMk id="12" creationId="{C891881A-6E32-4D7F-999D-F72E7977AA54}"/>
          </ac:spMkLst>
        </pc:spChg>
        <pc:spChg chg="add del mod">
          <ac:chgData name="Rich Lester" userId="e0432bac-d44c-4737-bbcd-68efb9ec819e" providerId="ADAL" clId="{139C65D4-FBBF-432F-82F9-77423B5BBE38}" dt="2019-07-22T01:50:10.232" v="871" actId="478"/>
          <ac:spMkLst>
            <pc:docMk/>
            <pc:sldMk cId="2806554535" sldId="276"/>
            <ac:spMk id="14" creationId="{8B87015F-8BF5-4A9D-B9C9-C8230FBA146B}"/>
          </ac:spMkLst>
        </pc:spChg>
        <pc:spChg chg="del">
          <ac:chgData name="Rich Lester" userId="e0432bac-d44c-4737-bbcd-68efb9ec819e" providerId="ADAL" clId="{139C65D4-FBBF-432F-82F9-77423B5BBE38}" dt="2019-07-22T01:32:50.843" v="649" actId="478"/>
          <ac:spMkLst>
            <pc:docMk/>
            <pc:sldMk cId="2806554535" sldId="276"/>
            <ac:spMk id="18" creationId="{8DEB0825-AD9F-4355-9F9F-DE4298B2B751}"/>
          </ac:spMkLst>
        </pc:spChg>
        <pc:spChg chg="mod">
          <ac:chgData name="Rich Lester" userId="e0432bac-d44c-4737-bbcd-68efb9ec819e" providerId="ADAL" clId="{139C65D4-FBBF-432F-82F9-77423B5BBE38}" dt="2019-07-22T01:46:14.486" v="843" actId="164"/>
          <ac:spMkLst>
            <pc:docMk/>
            <pc:sldMk cId="2806554535" sldId="276"/>
            <ac:spMk id="34" creationId="{07CB657E-3175-4FBB-8606-D12584220034}"/>
          </ac:spMkLst>
        </pc:spChg>
        <pc:spChg chg="mod">
          <ac:chgData name="Rich Lester" userId="e0432bac-d44c-4737-bbcd-68efb9ec819e" providerId="ADAL" clId="{139C65D4-FBBF-432F-82F9-77423B5BBE38}" dt="2019-07-22T01:47:14.625" v="849" actId="14100"/>
          <ac:spMkLst>
            <pc:docMk/>
            <pc:sldMk cId="2806554535" sldId="276"/>
            <ac:spMk id="40" creationId="{CB36659E-F166-47BD-92C1-C98D7835A10A}"/>
          </ac:spMkLst>
        </pc:spChg>
        <pc:spChg chg="mod">
          <ac:chgData name="Rich Lester" userId="e0432bac-d44c-4737-bbcd-68efb9ec819e" providerId="ADAL" clId="{139C65D4-FBBF-432F-82F9-77423B5BBE38}" dt="2019-07-22T01:46:14.486" v="843" actId="164"/>
          <ac:spMkLst>
            <pc:docMk/>
            <pc:sldMk cId="2806554535" sldId="276"/>
            <ac:spMk id="45" creationId="{01F17257-2638-4668-8E81-BACB34FC06BF}"/>
          </ac:spMkLst>
        </pc:spChg>
        <pc:spChg chg="add mod">
          <ac:chgData name="Rich Lester" userId="e0432bac-d44c-4737-bbcd-68efb9ec819e" providerId="ADAL" clId="{139C65D4-FBBF-432F-82F9-77423B5BBE38}" dt="2019-07-22T01:47:32.577" v="858" actId="20577"/>
          <ac:spMkLst>
            <pc:docMk/>
            <pc:sldMk cId="2806554535" sldId="276"/>
            <ac:spMk id="46" creationId="{65A80580-2668-49A1-BEB1-BCEC785FEC1A}"/>
          </ac:spMkLst>
        </pc:spChg>
        <pc:spChg chg="add mod">
          <ac:chgData name="Rich Lester" userId="e0432bac-d44c-4737-bbcd-68efb9ec819e" providerId="ADAL" clId="{139C65D4-FBBF-432F-82F9-77423B5BBE38}" dt="2019-07-22T02:13:06.132" v="1297" actId="1076"/>
          <ac:spMkLst>
            <pc:docMk/>
            <pc:sldMk cId="2806554535" sldId="276"/>
            <ac:spMk id="50" creationId="{0C0810EA-3C12-47D9-B53C-0854B4CC607B}"/>
          </ac:spMkLst>
        </pc:spChg>
        <pc:grpChg chg="add mod">
          <ac:chgData name="Rich Lester" userId="e0432bac-d44c-4737-bbcd-68efb9ec819e" providerId="ADAL" clId="{139C65D4-FBBF-432F-82F9-77423B5BBE38}" dt="2019-07-22T02:13:12.804" v="1298" actId="1076"/>
          <ac:grpSpMkLst>
            <pc:docMk/>
            <pc:sldMk cId="2806554535" sldId="276"/>
            <ac:grpSpMk id="6" creationId="{5E0BE2A6-D513-4457-B363-89FCC4B0AADA}"/>
          </ac:grpSpMkLst>
        </pc:grpChg>
        <pc:grpChg chg="mod">
          <ac:chgData name="Rich Lester" userId="e0432bac-d44c-4737-bbcd-68efb9ec819e" providerId="ADAL" clId="{139C65D4-FBBF-432F-82F9-77423B5BBE38}" dt="2019-07-22T01:46:14.486" v="843" actId="164"/>
          <ac:grpSpMkLst>
            <pc:docMk/>
            <pc:sldMk cId="2806554535" sldId="276"/>
            <ac:grpSpMk id="41" creationId="{3922033A-45C1-4449-9B21-60D660A090C0}"/>
          </ac:grpSpMkLst>
        </pc:grpChg>
        <pc:picChg chg="del mod">
          <ac:chgData name="Rich Lester" userId="e0432bac-d44c-4737-bbcd-68efb9ec819e" providerId="ADAL" clId="{139C65D4-FBBF-432F-82F9-77423B5BBE38}" dt="2019-07-22T01:33:07.068" v="651" actId="478"/>
          <ac:picMkLst>
            <pc:docMk/>
            <pc:sldMk cId="2806554535" sldId="276"/>
            <ac:picMk id="7" creationId="{3FB2A733-95F3-4A74-B307-C6DA8FB67A92}"/>
          </ac:picMkLst>
        </pc:picChg>
        <pc:picChg chg="add del mod">
          <ac:chgData name="Rich Lester" userId="e0432bac-d44c-4737-bbcd-68efb9ec819e" providerId="ADAL" clId="{139C65D4-FBBF-432F-82F9-77423B5BBE38}" dt="2019-07-22T01:49:18.058" v="869" actId="1076"/>
          <ac:picMkLst>
            <pc:docMk/>
            <pc:sldMk cId="2806554535" sldId="276"/>
            <ac:picMk id="10" creationId="{7758BF97-DF8F-4C80-8104-C14B2FF820EF}"/>
          </ac:picMkLst>
        </pc:picChg>
        <pc:picChg chg="mod">
          <ac:chgData name="Rich Lester" userId="e0432bac-d44c-4737-bbcd-68efb9ec819e" providerId="ADAL" clId="{139C65D4-FBBF-432F-82F9-77423B5BBE38}" dt="2019-07-22T01:46:14.486" v="843" actId="164"/>
          <ac:picMkLst>
            <pc:docMk/>
            <pc:sldMk cId="2806554535" sldId="276"/>
            <ac:picMk id="15" creationId="{C94FCC7C-C2F1-40A1-87E5-413FCB683B7E}"/>
          </ac:picMkLst>
        </pc:picChg>
        <pc:picChg chg="add del mod">
          <ac:chgData name="Rich Lester" userId="e0432bac-d44c-4737-bbcd-68efb9ec819e" providerId="ADAL" clId="{139C65D4-FBBF-432F-82F9-77423B5BBE38}" dt="2019-07-22T01:53:49.841" v="886" actId="478"/>
          <ac:picMkLst>
            <pc:docMk/>
            <pc:sldMk cId="2806554535" sldId="276"/>
            <ac:picMk id="21" creationId="{250052EE-60C9-43AF-B72B-01EC58191105}"/>
          </ac:picMkLst>
        </pc:picChg>
        <pc:picChg chg="add del">
          <ac:chgData name="Rich Lester" userId="e0432bac-d44c-4737-bbcd-68efb9ec819e" providerId="ADAL" clId="{139C65D4-FBBF-432F-82F9-77423B5BBE38}" dt="2019-07-22T01:54:08.161" v="890" actId="478"/>
          <ac:picMkLst>
            <pc:docMk/>
            <pc:sldMk cId="2806554535" sldId="276"/>
            <ac:picMk id="25" creationId="{65E37B67-4BFA-47BF-AAC8-77CD0BF7A2EC}"/>
          </ac:picMkLst>
        </pc:picChg>
        <pc:picChg chg="add mod">
          <ac:chgData name="Rich Lester" userId="e0432bac-d44c-4737-bbcd-68efb9ec819e" providerId="ADAL" clId="{139C65D4-FBBF-432F-82F9-77423B5BBE38}" dt="2019-07-22T01:55:15.167" v="903" actId="1076"/>
          <ac:picMkLst>
            <pc:docMk/>
            <pc:sldMk cId="2806554535" sldId="276"/>
            <ac:picMk id="29" creationId="{9EB1F011-9CA0-4F8E-BCE8-186E7D6AE45B}"/>
          </ac:picMkLst>
        </pc:picChg>
        <pc:picChg chg="add mod">
          <ac:chgData name="Rich Lester" userId="e0432bac-d44c-4737-bbcd-68efb9ec819e" providerId="ADAL" clId="{139C65D4-FBBF-432F-82F9-77423B5BBE38}" dt="2019-07-22T02:12:10.014" v="1229" actId="1076"/>
          <ac:picMkLst>
            <pc:docMk/>
            <pc:sldMk cId="2806554535" sldId="276"/>
            <ac:picMk id="35" creationId="{E447409B-9B68-4C4F-92FB-9A6181BC0403}"/>
          </ac:picMkLst>
        </pc:picChg>
        <pc:picChg chg="add del">
          <ac:chgData name="Rich Lester" userId="e0432bac-d44c-4737-bbcd-68efb9ec819e" providerId="ADAL" clId="{139C65D4-FBBF-432F-82F9-77423B5BBE38}" dt="2019-07-22T02:11:57.127" v="1223"/>
          <ac:picMkLst>
            <pc:docMk/>
            <pc:sldMk cId="2806554535" sldId="276"/>
            <ac:picMk id="48" creationId="{EA3CA6DE-19ED-41BD-AA62-0EF5D1858F31}"/>
          </ac:picMkLst>
        </pc:picChg>
        <pc:picChg chg="add mod">
          <ac:chgData name="Rich Lester" userId="e0432bac-d44c-4737-bbcd-68efb9ec819e" providerId="ADAL" clId="{139C65D4-FBBF-432F-82F9-77423B5BBE38}" dt="2019-07-22T02:12:13" v="1230" actId="1076"/>
          <ac:picMkLst>
            <pc:docMk/>
            <pc:sldMk cId="2806554535" sldId="276"/>
            <ac:picMk id="49" creationId="{59227C72-34A6-4037-91AE-AAAFC6581597}"/>
          </ac:picMkLst>
        </pc:picChg>
        <pc:cxnChg chg="add mod">
          <ac:chgData name="Rich Lester" userId="e0432bac-d44c-4737-bbcd-68efb9ec819e" providerId="ADAL" clId="{139C65D4-FBBF-432F-82F9-77423B5BBE38}" dt="2019-07-22T01:52:03.316" v="873" actId="1582"/>
          <ac:cxnSpMkLst>
            <pc:docMk/>
            <pc:sldMk cId="2806554535" sldId="276"/>
            <ac:cxnSpMk id="17" creationId="{D3750E20-78A6-47DD-865E-F0670AF4BD9C}"/>
          </ac:cxnSpMkLst>
        </pc:cxnChg>
        <pc:cxnChg chg="mod">
          <ac:chgData name="Rich Lester" userId="e0432bac-d44c-4737-bbcd-68efb9ec819e" providerId="ADAL" clId="{139C65D4-FBBF-432F-82F9-77423B5BBE38}" dt="2019-07-22T01:46:14.486" v="843" actId="164"/>
          <ac:cxnSpMkLst>
            <pc:docMk/>
            <pc:sldMk cId="2806554535" sldId="276"/>
            <ac:cxnSpMk id="43" creationId="{82B36701-C924-4124-AAAB-62B028A4527A}"/>
          </ac:cxnSpMkLst>
        </pc:cxnChg>
        <pc:cxnChg chg="mod">
          <ac:chgData name="Rich Lester" userId="e0432bac-d44c-4737-bbcd-68efb9ec819e" providerId="ADAL" clId="{139C65D4-FBBF-432F-82F9-77423B5BBE38}" dt="2019-07-22T01:46:14.486" v="843" actId="164"/>
          <ac:cxnSpMkLst>
            <pc:docMk/>
            <pc:sldMk cId="2806554535" sldId="276"/>
            <ac:cxnSpMk id="44" creationId="{93492853-1E40-4C0B-9941-AF2F8A21D49E}"/>
          </ac:cxnSpMkLst>
        </pc:cxnChg>
        <pc:cxnChg chg="add del mod">
          <ac:chgData name="Rich Lester" userId="e0432bac-d44c-4737-bbcd-68efb9ec819e" providerId="ADAL" clId="{139C65D4-FBBF-432F-82F9-77423B5BBE38}" dt="2019-07-22T01:55:17.006" v="904" actId="478"/>
          <ac:cxnSpMkLst>
            <pc:docMk/>
            <pc:sldMk cId="2806554535" sldId="276"/>
            <ac:cxnSpMk id="47" creationId="{B97B8F85-A044-487E-8736-19C57B2BCF3B}"/>
          </ac:cxnSpMkLst>
        </pc:cxnChg>
      </pc:sldChg>
      <pc:sldChg chg="del">
        <pc:chgData name="Rich Lester" userId="e0432bac-d44c-4737-bbcd-68efb9ec819e" providerId="ADAL" clId="{139C65D4-FBBF-432F-82F9-77423B5BBE38}" dt="2019-07-22T01:23:07.278" v="532" actId="2696"/>
        <pc:sldMkLst>
          <pc:docMk/>
          <pc:sldMk cId="697839288" sldId="280"/>
        </pc:sldMkLst>
      </pc:sldChg>
      <pc:sldChg chg="delSp modSp del">
        <pc:chgData name="Rich Lester" userId="e0432bac-d44c-4737-bbcd-68efb9ec819e" providerId="ADAL" clId="{139C65D4-FBBF-432F-82F9-77423B5BBE38}" dt="2019-07-22T00:46:58.346" v="104" actId="2696"/>
        <pc:sldMkLst>
          <pc:docMk/>
          <pc:sldMk cId="933997267" sldId="282"/>
        </pc:sldMkLst>
        <pc:spChg chg="mod">
          <ac:chgData name="Rich Lester" userId="e0432bac-d44c-4737-bbcd-68efb9ec819e" providerId="ADAL" clId="{139C65D4-FBBF-432F-82F9-77423B5BBE38}" dt="2019-07-22T00:44:19.750" v="94" actId="20577"/>
          <ac:spMkLst>
            <pc:docMk/>
            <pc:sldMk cId="933997267" sldId="282"/>
            <ac:spMk id="2" creationId="{00000000-0000-0000-0000-000000000000}"/>
          </ac:spMkLst>
        </pc:spChg>
        <pc:spChg chg="del">
          <ac:chgData name="Rich Lester" userId="e0432bac-d44c-4737-bbcd-68efb9ec819e" providerId="ADAL" clId="{139C65D4-FBBF-432F-82F9-77423B5BBE38}" dt="2019-07-22T00:44:28.724" v="95" actId="478"/>
          <ac:spMkLst>
            <pc:docMk/>
            <pc:sldMk cId="933997267" sldId="282"/>
            <ac:spMk id="3" creationId="{00000000-0000-0000-0000-000000000000}"/>
          </ac:spMkLst>
        </pc:spChg>
      </pc:sldChg>
      <pc:sldChg chg="addSp delSp modSp add ord">
        <pc:chgData name="Rich Lester" userId="e0432bac-d44c-4737-bbcd-68efb9ec819e" providerId="ADAL" clId="{139C65D4-FBBF-432F-82F9-77423B5BBE38}" dt="2019-07-22T02:47:12.272" v="1730" actId="207"/>
        <pc:sldMkLst>
          <pc:docMk/>
          <pc:sldMk cId="777422600" sldId="283"/>
        </pc:sldMkLst>
        <pc:spChg chg="mod">
          <ac:chgData name="Rich Lester" userId="e0432bac-d44c-4737-bbcd-68efb9ec819e" providerId="ADAL" clId="{139C65D4-FBBF-432F-82F9-77423B5BBE38}" dt="2019-07-22T01:30:07.219" v="606" actId="1076"/>
          <ac:spMkLst>
            <pc:docMk/>
            <pc:sldMk cId="777422600" sldId="283"/>
            <ac:spMk id="9" creationId="{B0CDF947-710F-40BB-A70A-42FDC8D0E335}"/>
          </ac:spMkLst>
        </pc:spChg>
        <pc:spChg chg="mod">
          <ac:chgData name="Rich Lester" userId="e0432bac-d44c-4737-bbcd-68efb9ec819e" providerId="ADAL" clId="{139C65D4-FBBF-432F-82F9-77423B5BBE38}" dt="2019-07-22T01:29:54.752" v="605" actId="1076"/>
          <ac:spMkLst>
            <pc:docMk/>
            <pc:sldMk cId="777422600" sldId="283"/>
            <ac:spMk id="10" creationId="{A77446C1-B006-48BD-B607-93DC9F8773FB}"/>
          </ac:spMkLst>
        </pc:spChg>
        <pc:spChg chg="mod">
          <ac:chgData name="Rich Lester" userId="e0432bac-d44c-4737-bbcd-68efb9ec819e" providerId="ADAL" clId="{139C65D4-FBBF-432F-82F9-77423B5BBE38}" dt="2019-07-22T02:47:12.272" v="1730" actId="207"/>
          <ac:spMkLst>
            <pc:docMk/>
            <pc:sldMk cId="777422600" sldId="283"/>
            <ac:spMk id="11" creationId="{389D6358-AD27-4F64-8B83-DFBC2BE6C465}"/>
          </ac:spMkLst>
        </pc:spChg>
        <pc:spChg chg="mod">
          <ac:chgData name="Rich Lester" userId="e0432bac-d44c-4737-bbcd-68efb9ec819e" providerId="ADAL" clId="{139C65D4-FBBF-432F-82F9-77423B5BBE38}" dt="2019-07-22T01:29:54.752" v="605" actId="1076"/>
          <ac:spMkLst>
            <pc:docMk/>
            <pc:sldMk cId="777422600" sldId="283"/>
            <ac:spMk id="100358" creationId="{92F00CEF-E2AF-4DC8-BEFE-D85483424E96}"/>
          </ac:spMkLst>
        </pc:spChg>
        <pc:spChg chg="mod">
          <ac:chgData name="Rich Lester" userId="e0432bac-d44c-4737-bbcd-68efb9ec819e" providerId="ADAL" clId="{139C65D4-FBBF-432F-82F9-77423B5BBE38}" dt="2019-07-22T01:30:07.219" v="606" actId="1076"/>
          <ac:spMkLst>
            <pc:docMk/>
            <pc:sldMk cId="777422600" sldId="283"/>
            <ac:spMk id="100359" creationId="{778EBADA-8525-4A54-AAF0-0108B24FED44}"/>
          </ac:spMkLst>
        </pc:spChg>
        <pc:picChg chg="del mod">
          <ac:chgData name="Rich Lester" userId="e0432bac-d44c-4737-bbcd-68efb9ec819e" providerId="ADAL" clId="{139C65D4-FBBF-432F-82F9-77423B5BBE38}" dt="2019-07-22T01:31:18.344" v="616" actId="478"/>
          <ac:picMkLst>
            <pc:docMk/>
            <pc:sldMk cId="777422600" sldId="283"/>
            <ac:picMk id="2" creationId="{3CFF4EA8-4DEF-40C3-B933-14302D244A9D}"/>
          </ac:picMkLst>
        </pc:picChg>
        <pc:picChg chg="add del mod">
          <ac:chgData name="Rich Lester" userId="e0432bac-d44c-4737-bbcd-68efb9ec819e" providerId="ADAL" clId="{139C65D4-FBBF-432F-82F9-77423B5BBE38}" dt="2019-07-22T01:29:48.435" v="604" actId="478"/>
          <ac:picMkLst>
            <pc:docMk/>
            <pc:sldMk cId="777422600" sldId="283"/>
            <ac:picMk id="3" creationId="{901BD02B-FF5A-4EA3-AF87-C90B7086EDBE}"/>
          </ac:picMkLst>
        </pc:picChg>
        <pc:picChg chg="add mod">
          <ac:chgData name="Rich Lester" userId="e0432bac-d44c-4737-bbcd-68efb9ec819e" providerId="ADAL" clId="{139C65D4-FBBF-432F-82F9-77423B5BBE38}" dt="2019-07-22T01:31:30.425" v="619" actId="1076"/>
          <ac:picMkLst>
            <pc:docMk/>
            <pc:sldMk cId="777422600" sldId="283"/>
            <ac:picMk id="12" creationId="{46A4FE78-581A-4E61-8A1E-0DC2B9B893E3}"/>
          </ac:picMkLst>
        </pc:picChg>
        <pc:picChg chg="mod">
          <ac:chgData name="Rich Lester" userId="e0432bac-d44c-4737-bbcd-68efb9ec819e" providerId="ADAL" clId="{139C65D4-FBBF-432F-82F9-77423B5BBE38}" dt="2019-07-22T01:29:54.752" v="605" actId="1076"/>
          <ac:picMkLst>
            <pc:docMk/>
            <pc:sldMk cId="777422600" sldId="283"/>
            <ac:picMk id="100354" creationId="{6A30EBE6-58B0-460D-B358-83AB3D44A7F4}"/>
          </ac:picMkLst>
        </pc:picChg>
        <pc:picChg chg="mod">
          <ac:chgData name="Rich Lester" userId="e0432bac-d44c-4737-bbcd-68efb9ec819e" providerId="ADAL" clId="{139C65D4-FBBF-432F-82F9-77423B5BBE38}" dt="2019-07-22T01:30:07.219" v="606" actId="1076"/>
          <ac:picMkLst>
            <pc:docMk/>
            <pc:sldMk cId="777422600" sldId="283"/>
            <ac:picMk id="100355" creationId="{A4B78F64-B71F-459E-8EB6-0684F705A42A}"/>
          </ac:picMkLst>
        </pc:picChg>
      </pc:sldChg>
      <pc:sldChg chg="del">
        <pc:chgData name="Rich Lester" userId="e0432bac-d44c-4737-bbcd-68efb9ec819e" providerId="ADAL" clId="{139C65D4-FBBF-432F-82F9-77423B5BBE38}" dt="2019-07-22T00:58:53.188" v="296" actId="2696"/>
        <pc:sldMkLst>
          <pc:docMk/>
          <pc:sldMk cId="1048682464" sldId="285"/>
        </pc:sldMkLst>
      </pc:sldChg>
      <pc:sldChg chg="del">
        <pc:chgData name="Rich Lester" userId="e0432bac-d44c-4737-bbcd-68efb9ec819e" providerId="ADAL" clId="{139C65D4-FBBF-432F-82F9-77423B5BBE38}" dt="2019-07-22T01:00:29.200" v="342" actId="2696"/>
        <pc:sldMkLst>
          <pc:docMk/>
          <pc:sldMk cId="111893743" sldId="293"/>
        </pc:sldMkLst>
      </pc:sldChg>
      <pc:sldChg chg="del">
        <pc:chgData name="Rich Lester" userId="e0432bac-d44c-4737-bbcd-68efb9ec819e" providerId="ADAL" clId="{139C65D4-FBBF-432F-82F9-77423B5BBE38}" dt="2019-07-22T01:00:34.332" v="343" actId="2696"/>
        <pc:sldMkLst>
          <pc:docMk/>
          <pc:sldMk cId="1421036723" sldId="294"/>
        </pc:sldMkLst>
      </pc:sldChg>
      <pc:sldChg chg="del">
        <pc:chgData name="Rich Lester" userId="e0432bac-d44c-4737-bbcd-68efb9ec819e" providerId="ADAL" clId="{139C65D4-FBBF-432F-82F9-77423B5BBE38}" dt="2019-07-22T01:00:36.999" v="344" actId="2696"/>
        <pc:sldMkLst>
          <pc:docMk/>
          <pc:sldMk cId="3606666898" sldId="296"/>
        </pc:sldMkLst>
      </pc:sldChg>
      <pc:sldChg chg="del">
        <pc:chgData name="Rich Lester" userId="e0432bac-d44c-4737-bbcd-68efb9ec819e" providerId="ADAL" clId="{139C65D4-FBBF-432F-82F9-77423B5BBE38}" dt="2019-07-22T00:56:20.432" v="277" actId="2696"/>
        <pc:sldMkLst>
          <pc:docMk/>
          <pc:sldMk cId="2338175693" sldId="298"/>
        </pc:sldMkLst>
      </pc:sldChg>
      <pc:sldChg chg="del ord">
        <pc:chgData name="Rich Lester" userId="e0432bac-d44c-4737-bbcd-68efb9ec819e" providerId="ADAL" clId="{139C65D4-FBBF-432F-82F9-77423B5BBE38}" dt="2019-07-22T01:18:36.607" v="444" actId="2696"/>
        <pc:sldMkLst>
          <pc:docMk/>
          <pc:sldMk cId="2130559806" sldId="299"/>
        </pc:sldMkLst>
      </pc:sldChg>
      <pc:sldChg chg="del ord">
        <pc:chgData name="Rich Lester" userId="e0432bac-d44c-4737-bbcd-68efb9ec819e" providerId="ADAL" clId="{139C65D4-FBBF-432F-82F9-77423B5BBE38}" dt="2019-07-22T01:31:41.651" v="620" actId="2696"/>
        <pc:sldMkLst>
          <pc:docMk/>
          <pc:sldMk cId="722156713" sldId="300"/>
        </pc:sldMkLst>
      </pc:sldChg>
      <pc:sldChg chg="del">
        <pc:chgData name="Rich Lester" userId="e0432bac-d44c-4737-bbcd-68efb9ec819e" providerId="ADAL" clId="{139C65D4-FBBF-432F-82F9-77423B5BBE38}" dt="2019-07-22T00:55:53.220" v="276" actId="2696"/>
        <pc:sldMkLst>
          <pc:docMk/>
          <pc:sldMk cId="3972651215" sldId="302"/>
        </pc:sldMkLst>
      </pc:sldChg>
      <pc:sldChg chg="del">
        <pc:chgData name="Rich Lester" userId="e0432bac-d44c-4737-bbcd-68efb9ec819e" providerId="ADAL" clId="{139C65D4-FBBF-432F-82F9-77423B5BBE38}" dt="2019-07-22T00:58:41.572" v="295" actId="2696"/>
        <pc:sldMkLst>
          <pc:docMk/>
          <pc:sldMk cId="3327930033" sldId="303"/>
        </pc:sldMkLst>
      </pc:sldChg>
      <pc:sldChg chg="del">
        <pc:chgData name="Rich Lester" userId="e0432bac-d44c-4737-bbcd-68efb9ec819e" providerId="ADAL" clId="{139C65D4-FBBF-432F-82F9-77423B5BBE38}" dt="2019-07-22T01:01:12.576" v="348" actId="2696"/>
        <pc:sldMkLst>
          <pc:docMk/>
          <pc:sldMk cId="360816211" sldId="305"/>
        </pc:sldMkLst>
      </pc:sldChg>
      <pc:sldChg chg="del">
        <pc:chgData name="Rich Lester" userId="e0432bac-d44c-4737-bbcd-68efb9ec819e" providerId="ADAL" clId="{139C65D4-FBBF-432F-82F9-77423B5BBE38}" dt="2019-07-22T00:56:46.360" v="278" actId="2696"/>
        <pc:sldMkLst>
          <pc:docMk/>
          <pc:sldMk cId="1056869729" sldId="306"/>
        </pc:sldMkLst>
      </pc:sldChg>
      <pc:sldChg chg="del">
        <pc:chgData name="Rich Lester" userId="e0432bac-d44c-4737-bbcd-68efb9ec819e" providerId="ADAL" clId="{139C65D4-FBBF-432F-82F9-77423B5BBE38}" dt="2019-07-22T00:57:19.425" v="293" actId="2696"/>
        <pc:sldMkLst>
          <pc:docMk/>
          <pc:sldMk cId="2997664384" sldId="308"/>
        </pc:sldMkLst>
      </pc:sldChg>
      <pc:sldChg chg="modSp ord modAnim">
        <pc:chgData name="Rich Lester" userId="e0432bac-d44c-4737-bbcd-68efb9ec819e" providerId="ADAL" clId="{139C65D4-FBBF-432F-82F9-77423B5BBE38}" dt="2019-07-22T02:34:49.156" v="1679"/>
        <pc:sldMkLst>
          <pc:docMk/>
          <pc:sldMk cId="1385268229" sldId="310"/>
        </pc:sldMkLst>
        <pc:spChg chg="mod">
          <ac:chgData name="Rich Lester" userId="e0432bac-d44c-4737-bbcd-68efb9ec819e" providerId="ADAL" clId="{139C65D4-FBBF-432F-82F9-77423B5BBE38}" dt="2019-07-22T02:24:01.289" v="1394" actId="403"/>
          <ac:spMkLst>
            <pc:docMk/>
            <pc:sldMk cId="1385268229" sldId="310"/>
            <ac:spMk id="4" creationId="{00000000-0000-0000-0000-000000000000}"/>
          </ac:spMkLst>
        </pc:spChg>
        <pc:spChg chg="mod">
          <ac:chgData name="Rich Lester" userId="e0432bac-d44c-4737-bbcd-68efb9ec819e" providerId="ADAL" clId="{139C65D4-FBBF-432F-82F9-77423B5BBE38}" dt="2019-07-22T02:24:05.802" v="1395" actId="403"/>
          <ac:spMkLst>
            <pc:docMk/>
            <pc:sldMk cId="1385268229" sldId="310"/>
            <ac:spMk id="5" creationId="{00000000-0000-0000-0000-000000000000}"/>
          </ac:spMkLst>
        </pc:spChg>
      </pc:sldChg>
      <pc:sldChg chg="modSp del ord">
        <pc:chgData name="Rich Lester" userId="e0432bac-d44c-4737-bbcd-68efb9ec819e" providerId="ADAL" clId="{139C65D4-FBBF-432F-82F9-77423B5BBE38}" dt="2019-07-22T01:31:47.005" v="634" actId="2696"/>
        <pc:sldMkLst>
          <pc:docMk/>
          <pc:sldMk cId="3492589886" sldId="311"/>
        </pc:sldMkLst>
        <pc:picChg chg="mod">
          <ac:chgData name="Rich Lester" userId="e0432bac-d44c-4737-bbcd-68efb9ec819e" providerId="ADAL" clId="{139C65D4-FBBF-432F-82F9-77423B5BBE38}" dt="2019-07-22T01:28:50.550" v="600" actId="1076"/>
          <ac:picMkLst>
            <pc:docMk/>
            <pc:sldMk cId="3492589886" sldId="311"/>
            <ac:picMk id="3" creationId="{00000000-0000-0000-0000-000000000000}"/>
          </ac:picMkLst>
        </pc:picChg>
      </pc:sldChg>
      <pc:sldChg chg="del">
        <pc:chgData name="Rich Lester" userId="e0432bac-d44c-4737-bbcd-68efb9ec819e" providerId="ADAL" clId="{139C65D4-FBBF-432F-82F9-77423B5BBE38}" dt="2019-07-22T00:55:49.430" v="275" actId="2696"/>
        <pc:sldMkLst>
          <pc:docMk/>
          <pc:sldMk cId="931353536" sldId="312"/>
        </pc:sldMkLst>
      </pc:sldChg>
      <pc:sldChg chg="del ord">
        <pc:chgData name="Rich Lester" userId="e0432bac-d44c-4737-bbcd-68efb9ec819e" providerId="ADAL" clId="{139C65D4-FBBF-432F-82F9-77423B5BBE38}" dt="2019-07-22T01:28:23.603" v="599" actId="2696"/>
        <pc:sldMkLst>
          <pc:docMk/>
          <pc:sldMk cId="3780627692" sldId="313"/>
        </pc:sldMkLst>
      </pc:sldChg>
      <pc:sldChg chg="del">
        <pc:chgData name="Rich Lester" userId="e0432bac-d44c-4737-bbcd-68efb9ec819e" providerId="ADAL" clId="{139C65D4-FBBF-432F-82F9-77423B5BBE38}" dt="2019-07-22T00:43:14.330" v="83" actId="2696"/>
        <pc:sldMkLst>
          <pc:docMk/>
          <pc:sldMk cId="982738650" sldId="316"/>
        </pc:sldMkLst>
      </pc:sldChg>
      <pc:sldChg chg="modSp del">
        <pc:chgData name="Rich Lester" userId="e0432bac-d44c-4737-bbcd-68efb9ec819e" providerId="ADAL" clId="{139C65D4-FBBF-432F-82F9-77423B5BBE38}" dt="2019-07-22T00:44:04.117" v="85" actId="2696"/>
        <pc:sldMkLst>
          <pc:docMk/>
          <pc:sldMk cId="4234800535" sldId="317"/>
        </pc:sldMkLst>
        <pc:spChg chg="mod">
          <ac:chgData name="Rich Lester" userId="e0432bac-d44c-4737-bbcd-68efb9ec819e" providerId="ADAL" clId="{139C65D4-FBBF-432F-82F9-77423B5BBE38}" dt="2019-07-22T00:43:24.024" v="84" actId="1076"/>
          <ac:spMkLst>
            <pc:docMk/>
            <pc:sldMk cId="4234800535" sldId="317"/>
            <ac:spMk id="79874" creationId="{00000000-0000-0000-0000-000000000000}"/>
          </ac:spMkLst>
        </pc:spChg>
      </pc:sldChg>
      <pc:sldChg chg="del ord">
        <pc:chgData name="Rich Lester" userId="e0432bac-d44c-4737-bbcd-68efb9ec819e" providerId="ADAL" clId="{139C65D4-FBBF-432F-82F9-77423B5BBE38}" dt="2019-07-22T01:24:19.671" v="575" actId="2696"/>
        <pc:sldMkLst>
          <pc:docMk/>
          <pc:sldMk cId="2548091931" sldId="318"/>
        </pc:sldMkLst>
      </pc:sldChg>
      <pc:sldChg chg="del ord">
        <pc:chgData name="Rich Lester" userId="e0432bac-d44c-4737-bbcd-68efb9ec819e" providerId="ADAL" clId="{139C65D4-FBBF-432F-82F9-77423B5BBE38}" dt="2019-07-22T01:24:32.631" v="586" actId="2696"/>
        <pc:sldMkLst>
          <pc:docMk/>
          <pc:sldMk cId="4251175018" sldId="319"/>
        </pc:sldMkLst>
      </pc:sldChg>
      <pc:sldChg chg="del ord">
        <pc:chgData name="Rich Lester" userId="e0432bac-d44c-4737-bbcd-68efb9ec819e" providerId="ADAL" clId="{139C65D4-FBBF-432F-82F9-77423B5BBE38}" dt="2019-07-22T02:22:26.219" v="1302" actId="2696"/>
        <pc:sldMkLst>
          <pc:docMk/>
          <pc:sldMk cId="3081441308" sldId="320"/>
        </pc:sldMkLst>
      </pc:sldChg>
      <pc:sldChg chg="del ord">
        <pc:chgData name="Rich Lester" userId="e0432bac-d44c-4737-bbcd-68efb9ec819e" providerId="ADAL" clId="{139C65D4-FBBF-432F-82F9-77423B5BBE38}" dt="2019-07-22T01:55:33.500" v="905" actId="2696"/>
        <pc:sldMkLst>
          <pc:docMk/>
          <pc:sldMk cId="1148901288" sldId="321"/>
        </pc:sldMkLst>
      </pc:sldChg>
      <pc:sldChg chg="del">
        <pc:chgData name="Rich Lester" userId="e0432bac-d44c-4737-bbcd-68efb9ec819e" providerId="ADAL" clId="{139C65D4-FBBF-432F-82F9-77423B5BBE38}" dt="2019-07-22T00:56:57.131" v="279" actId="2696"/>
        <pc:sldMkLst>
          <pc:docMk/>
          <pc:sldMk cId="3017856061" sldId="324"/>
        </pc:sldMkLst>
      </pc:sldChg>
      <pc:sldChg chg="del">
        <pc:chgData name="Rich Lester" userId="e0432bac-d44c-4737-bbcd-68efb9ec819e" providerId="ADAL" clId="{139C65D4-FBBF-432F-82F9-77423B5BBE38}" dt="2019-07-22T01:02:46.088" v="353" actId="2696"/>
        <pc:sldMkLst>
          <pc:docMk/>
          <pc:sldMk cId="3225074490" sldId="327"/>
        </pc:sldMkLst>
      </pc:sldChg>
      <pc:sldChg chg="addSp delSp modSp">
        <pc:chgData name="Rich Lester" userId="e0432bac-d44c-4737-bbcd-68efb9ec819e" providerId="ADAL" clId="{139C65D4-FBBF-432F-82F9-77423B5BBE38}" dt="2019-07-22T02:11:24.881" v="1221" actId="1076"/>
        <pc:sldMkLst>
          <pc:docMk/>
          <pc:sldMk cId="364095845" sldId="328"/>
        </pc:sldMkLst>
        <pc:spChg chg="add mod">
          <ac:chgData name="Rich Lester" userId="e0432bac-d44c-4737-bbcd-68efb9ec819e" providerId="ADAL" clId="{139C65D4-FBBF-432F-82F9-77423B5BBE38}" dt="2019-07-22T02:11:19.573" v="1220" actId="1076"/>
          <ac:spMkLst>
            <pc:docMk/>
            <pc:sldMk cId="364095845" sldId="328"/>
            <ac:spMk id="3" creationId="{EA8E0AC8-8FC6-480F-8424-4562FBA94EE3}"/>
          </ac:spMkLst>
        </pc:spChg>
        <pc:spChg chg="mod">
          <ac:chgData name="Rich Lester" userId="e0432bac-d44c-4737-bbcd-68efb9ec819e" providerId="ADAL" clId="{139C65D4-FBBF-432F-82F9-77423B5BBE38}" dt="2019-07-22T02:09:45.069" v="1212" actId="1076"/>
          <ac:spMkLst>
            <pc:docMk/>
            <pc:sldMk cId="364095845" sldId="328"/>
            <ac:spMk id="74754" creationId="{00000000-0000-0000-0000-000000000000}"/>
          </ac:spMkLst>
        </pc:spChg>
        <pc:spChg chg="mod">
          <ac:chgData name="Rich Lester" userId="e0432bac-d44c-4737-bbcd-68efb9ec819e" providerId="ADAL" clId="{139C65D4-FBBF-432F-82F9-77423B5BBE38}" dt="2019-07-22T02:09:28.694" v="1211" actId="20577"/>
          <ac:spMkLst>
            <pc:docMk/>
            <pc:sldMk cId="364095845" sldId="328"/>
            <ac:spMk id="74755" creationId="{00000000-0000-0000-0000-000000000000}"/>
          </ac:spMkLst>
        </pc:spChg>
        <pc:spChg chg="mod">
          <ac:chgData name="Rich Lester" userId="e0432bac-d44c-4737-bbcd-68efb9ec819e" providerId="ADAL" clId="{139C65D4-FBBF-432F-82F9-77423B5BBE38}" dt="2019-07-22T01:24:00.170" v="574" actId="1076"/>
          <ac:spMkLst>
            <pc:docMk/>
            <pc:sldMk cId="364095845" sldId="328"/>
            <ac:spMk id="74756" creationId="{00000000-0000-0000-0000-000000000000}"/>
          </ac:spMkLst>
        </pc:spChg>
        <pc:spChg chg="del mod">
          <ac:chgData name="Rich Lester" userId="e0432bac-d44c-4737-bbcd-68efb9ec819e" providerId="ADAL" clId="{139C65D4-FBBF-432F-82F9-77423B5BBE38}" dt="2019-07-22T02:09:22.429" v="1188" actId="478"/>
          <ac:spMkLst>
            <pc:docMk/>
            <pc:sldMk cId="364095845" sldId="328"/>
            <ac:spMk id="74757" creationId="{00000000-0000-0000-0000-000000000000}"/>
          </ac:spMkLst>
        </pc:spChg>
        <pc:picChg chg="add mod">
          <ac:chgData name="Rich Lester" userId="e0432bac-d44c-4737-bbcd-68efb9ec819e" providerId="ADAL" clId="{139C65D4-FBBF-432F-82F9-77423B5BBE38}" dt="2019-07-22T02:08:07.357" v="1173" actId="1076"/>
          <ac:picMkLst>
            <pc:docMk/>
            <pc:sldMk cId="364095845" sldId="328"/>
            <ac:picMk id="2" creationId="{C15880C8-4913-445E-9F44-283A262E4BE7}"/>
          </ac:picMkLst>
        </pc:picChg>
        <pc:picChg chg="del">
          <ac:chgData name="Rich Lester" userId="e0432bac-d44c-4737-bbcd-68efb9ec819e" providerId="ADAL" clId="{139C65D4-FBBF-432F-82F9-77423B5BBE38}" dt="2019-07-22T02:07:33.375" v="1168" actId="478"/>
          <ac:picMkLst>
            <pc:docMk/>
            <pc:sldMk cId="364095845" sldId="328"/>
            <ac:picMk id="7" creationId="{00000000-0000-0000-0000-000000000000}"/>
          </ac:picMkLst>
        </pc:picChg>
        <pc:picChg chg="del">
          <ac:chgData name="Rich Lester" userId="e0432bac-d44c-4737-bbcd-68efb9ec819e" providerId="ADAL" clId="{139C65D4-FBBF-432F-82F9-77423B5BBE38}" dt="2019-07-22T02:07:35.611" v="1169" actId="478"/>
          <ac:picMkLst>
            <pc:docMk/>
            <pc:sldMk cId="364095845" sldId="328"/>
            <ac:picMk id="8" creationId="{00000000-0000-0000-0000-000000000000}"/>
          </ac:picMkLst>
        </pc:picChg>
        <pc:picChg chg="add mod">
          <ac:chgData name="Rich Lester" userId="e0432bac-d44c-4737-bbcd-68efb9ec819e" providerId="ADAL" clId="{139C65D4-FBBF-432F-82F9-77423B5BBE38}" dt="2019-07-22T02:11:24.881" v="1221" actId="1076"/>
          <ac:picMkLst>
            <pc:docMk/>
            <pc:sldMk cId="364095845" sldId="328"/>
            <ac:picMk id="11" creationId="{A13A0B8D-6DD8-4620-803F-43817C66EA4D}"/>
          </ac:picMkLst>
        </pc:picChg>
        <pc:picChg chg="del">
          <ac:chgData name="Rich Lester" userId="e0432bac-d44c-4737-bbcd-68efb9ec819e" providerId="ADAL" clId="{139C65D4-FBBF-432F-82F9-77423B5BBE38}" dt="2019-07-22T01:03:32.328" v="366" actId="478"/>
          <ac:picMkLst>
            <pc:docMk/>
            <pc:sldMk cId="364095845" sldId="328"/>
            <ac:picMk id="74758" creationId="{00000000-0000-0000-0000-000000000000}"/>
          </ac:picMkLst>
        </pc:picChg>
      </pc:sldChg>
      <pc:sldChg chg="del">
        <pc:chgData name="Rich Lester" userId="e0432bac-d44c-4737-bbcd-68efb9ec819e" providerId="ADAL" clId="{139C65D4-FBBF-432F-82F9-77423B5BBE38}" dt="2019-07-22T00:57:06.726" v="280" actId="2696"/>
        <pc:sldMkLst>
          <pc:docMk/>
          <pc:sldMk cId="3848333225" sldId="329"/>
        </pc:sldMkLst>
      </pc:sldChg>
      <pc:sldChg chg="del">
        <pc:chgData name="Rich Lester" userId="e0432bac-d44c-4737-bbcd-68efb9ec819e" providerId="ADAL" clId="{139C65D4-FBBF-432F-82F9-77423B5BBE38}" dt="2019-07-22T00:55:44.990" v="274" actId="2696"/>
        <pc:sldMkLst>
          <pc:docMk/>
          <pc:sldMk cId="170178506" sldId="331"/>
        </pc:sldMkLst>
      </pc:sldChg>
      <pc:sldChg chg="addSp delSp modSp">
        <pc:chgData name="Rich Lester" userId="e0432bac-d44c-4737-bbcd-68efb9ec819e" providerId="ADAL" clId="{139C65D4-FBBF-432F-82F9-77423B5BBE38}" dt="2019-07-22T01:14:24.408" v="403" actId="1076"/>
        <pc:sldMkLst>
          <pc:docMk/>
          <pc:sldMk cId="413098882" sldId="332"/>
        </pc:sldMkLst>
        <pc:spChg chg="add mod">
          <ac:chgData name="Rich Lester" userId="e0432bac-d44c-4737-bbcd-68efb9ec819e" providerId="ADAL" clId="{139C65D4-FBBF-432F-82F9-77423B5BBE38}" dt="2019-07-22T00:34:18.652" v="46" actId="1076"/>
          <ac:spMkLst>
            <pc:docMk/>
            <pc:sldMk cId="413098882" sldId="332"/>
            <ac:spMk id="3" creationId="{5E0C3032-4BDF-4726-A351-CA0BB5702A07}"/>
          </ac:spMkLst>
        </pc:spChg>
        <pc:spChg chg="mod">
          <ac:chgData name="Rich Lester" userId="e0432bac-d44c-4737-bbcd-68efb9ec819e" providerId="ADAL" clId="{139C65D4-FBBF-432F-82F9-77423B5BBE38}" dt="2019-07-22T00:33:38.776" v="39" actId="1076"/>
          <ac:spMkLst>
            <pc:docMk/>
            <pc:sldMk cId="413098882" sldId="332"/>
            <ac:spMk id="74754" creationId="{00000000-0000-0000-0000-000000000000}"/>
          </ac:spMkLst>
        </pc:spChg>
        <pc:spChg chg="mod">
          <ac:chgData name="Rich Lester" userId="e0432bac-d44c-4737-bbcd-68efb9ec819e" providerId="ADAL" clId="{139C65D4-FBBF-432F-82F9-77423B5BBE38}" dt="2019-07-22T00:33:54.451" v="41" actId="1076"/>
          <ac:spMkLst>
            <pc:docMk/>
            <pc:sldMk cId="413098882" sldId="332"/>
            <ac:spMk id="74755" creationId="{00000000-0000-0000-0000-000000000000}"/>
          </ac:spMkLst>
        </pc:spChg>
        <pc:spChg chg="mod">
          <ac:chgData name="Rich Lester" userId="e0432bac-d44c-4737-bbcd-68efb9ec819e" providerId="ADAL" clId="{139C65D4-FBBF-432F-82F9-77423B5BBE38}" dt="2019-07-22T00:31:58.839" v="29" actId="20577"/>
          <ac:spMkLst>
            <pc:docMk/>
            <pc:sldMk cId="413098882" sldId="332"/>
            <ac:spMk id="74756" creationId="{00000000-0000-0000-0000-000000000000}"/>
          </ac:spMkLst>
        </pc:spChg>
        <pc:spChg chg="mod">
          <ac:chgData name="Rich Lester" userId="e0432bac-d44c-4737-bbcd-68efb9ec819e" providerId="ADAL" clId="{139C65D4-FBBF-432F-82F9-77423B5BBE38}" dt="2019-07-22T00:34:28.107" v="48" actId="1076"/>
          <ac:spMkLst>
            <pc:docMk/>
            <pc:sldMk cId="413098882" sldId="332"/>
            <ac:spMk id="74757" creationId="{00000000-0000-0000-0000-000000000000}"/>
          </ac:spMkLst>
        </pc:spChg>
        <pc:picChg chg="add mod">
          <ac:chgData name="Rich Lester" userId="e0432bac-d44c-4737-bbcd-68efb9ec819e" providerId="ADAL" clId="{139C65D4-FBBF-432F-82F9-77423B5BBE38}" dt="2019-07-22T01:14:24.408" v="403" actId="1076"/>
          <ac:picMkLst>
            <pc:docMk/>
            <pc:sldMk cId="413098882" sldId="332"/>
            <ac:picMk id="2" creationId="{EB7DB882-4B66-4664-85C3-9CEFE42103FC}"/>
          </ac:picMkLst>
        </pc:picChg>
        <pc:picChg chg="del">
          <ac:chgData name="Rich Lester" userId="e0432bac-d44c-4737-bbcd-68efb9ec819e" providerId="ADAL" clId="{139C65D4-FBBF-432F-82F9-77423B5BBE38}" dt="2019-07-22T00:28:30.719" v="0" actId="478"/>
          <ac:picMkLst>
            <pc:docMk/>
            <pc:sldMk cId="413098882" sldId="332"/>
            <ac:picMk id="74758" creationId="{00000000-0000-0000-0000-000000000000}"/>
          </ac:picMkLst>
        </pc:picChg>
      </pc:sldChg>
      <pc:sldChg chg="addSp delSp modSp">
        <pc:chgData name="Rich Lester" userId="e0432bac-d44c-4737-bbcd-68efb9ec819e" providerId="ADAL" clId="{139C65D4-FBBF-432F-82F9-77423B5BBE38}" dt="2019-07-22T00:36:56.434" v="82" actId="14100"/>
        <pc:sldMkLst>
          <pc:docMk/>
          <pc:sldMk cId="257797951" sldId="333"/>
        </pc:sldMkLst>
        <pc:spChg chg="mod">
          <ac:chgData name="Rich Lester" userId="e0432bac-d44c-4737-bbcd-68efb9ec819e" providerId="ADAL" clId="{139C65D4-FBBF-432F-82F9-77423B5BBE38}" dt="2019-07-22T00:36:50.987" v="80" actId="1076"/>
          <ac:spMkLst>
            <pc:docMk/>
            <pc:sldMk cId="257797951" sldId="333"/>
            <ac:spMk id="76804" creationId="{00000000-0000-0000-0000-000000000000}"/>
          </ac:spMkLst>
        </pc:spChg>
        <pc:spChg chg="mod">
          <ac:chgData name="Rich Lester" userId="e0432bac-d44c-4737-bbcd-68efb9ec819e" providerId="ADAL" clId="{139C65D4-FBBF-432F-82F9-77423B5BBE38}" dt="2019-07-22T00:35:54.422" v="53" actId="1076"/>
          <ac:spMkLst>
            <pc:docMk/>
            <pc:sldMk cId="257797951" sldId="333"/>
            <ac:spMk id="76805" creationId="{00000000-0000-0000-0000-000000000000}"/>
          </ac:spMkLst>
        </pc:spChg>
        <pc:picChg chg="add mod">
          <ac:chgData name="Rich Lester" userId="e0432bac-d44c-4737-bbcd-68efb9ec819e" providerId="ADAL" clId="{139C65D4-FBBF-432F-82F9-77423B5BBE38}" dt="2019-07-22T00:36:41.752" v="79" actId="1076"/>
          <ac:picMkLst>
            <pc:docMk/>
            <pc:sldMk cId="257797951" sldId="333"/>
            <ac:picMk id="2" creationId="{22B5C332-CA30-4140-BD57-0637CCB813DB}"/>
          </ac:picMkLst>
        </pc:picChg>
        <pc:picChg chg="mod">
          <ac:chgData name="Rich Lester" userId="e0432bac-d44c-4737-bbcd-68efb9ec819e" providerId="ADAL" clId="{139C65D4-FBBF-432F-82F9-77423B5BBE38}" dt="2019-07-22T00:36:56.434" v="82" actId="14100"/>
          <ac:picMkLst>
            <pc:docMk/>
            <pc:sldMk cId="257797951" sldId="333"/>
            <ac:picMk id="76803" creationId="{00000000-0000-0000-0000-000000000000}"/>
          </ac:picMkLst>
        </pc:picChg>
        <pc:picChg chg="del">
          <ac:chgData name="Rich Lester" userId="e0432bac-d44c-4737-bbcd-68efb9ec819e" providerId="ADAL" clId="{139C65D4-FBBF-432F-82F9-77423B5BBE38}" dt="2019-07-22T00:36:13.584" v="76" actId="478"/>
          <ac:picMkLst>
            <pc:docMk/>
            <pc:sldMk cId="257797951" sldId="333"/>
            <ac:picMk id="76806" creationId="{00000000-0000-0000-0000-000000000000}"/>
          </ac:picMkLst>
        </pc:picChg>
      </pc:sldChg>
      <pc:sldChg chg="add del ord">
        <pc:chgData name="Rich Lester" userId="e0432bac-d44c-4737-bbcd-68efb9ec819e" providerId="ADAL" clId="{139C65D4-FBBF-432F-82F9-77423B5BBE38}" dt="2019-07-22T00:46:39.953" v="102" actId="2696"/>
        <pc:sldMkLst>
          <pc:docMk/>
          <pc:sldMk cId="2046882216" sldId="334"/>
        </pc:sldMkLst>
      </pc:sldChg>
      <pc:sldChg chg="addSp modSp add ord">
        <pc:chgData name="Rich Lester" userId="e0432bac-d44c-4737-bbcd-68efb9ec819e" providerId="ADAL" clId="{139C65D4-FBBF-432F-82F9-77423B5BBE38}" dt="2019-07-22T00:50:18.149" v="149" actId="1076"/>
        <pc:sldMkLst>
          <pc:docMk/>
          <pc:sldMk cId="557099127" sldId="335"/>
        </pc:sldMkLst>
        <pc:spChg chg="mod">
          <ac:chgData name="Rich Lester" userId="e0432bac-d44c-4737-bbcd-68efb9ec819e" providerId="ADAL" clId="{139C65D4-FBBF-432F-82F9-77423B5BBE38}" dt="2019-07-22T00:47:38.106" v="128" actId="1076"/>
          <ac:spMkLst>
            <pc:docMk/>
            <pc:sldMk cId="557099127" sldId="335"/>
            <ac:spMk id="2" creationId="{00000000-0000-0000-0000-000000000000}"/>
          </ac:spMkLst>
        </pc:spChg>
        <pc:picChg chg="mod">
          <ac:chgData name="Rich Lester" userId="e0432bac-d44c-4737-bbcd-68efb9ec819e" providerId="ADAL" clId="{139C65D4-FBBF-432F-82F9-77423B5BBE38}" dt="2019-07-22T00:49:37.884" v="140" actId="1076"/>
          <ac:picMkLst>
            <pc:docMk/>
            <pc:sldMk cId="557099127" sldId="335"/>
            <ac:picMk id="11" creationId="{00000000-0000-0000-0000-000000000000}"/>
          </ac:picMkLst>
        </pc:picChg>
        <pc:picChg chg="mod">
          <ac:chgData name="Rich Lester" userId="e0432bac-d44c-4737-bbcd-68efb9ec819e" providerId="ADAL" clId="{139C65D4-FBBF-432F-82F9-77423B5BBE38}" dt="2019-07-22T00:50:14.854" v="148" actId="1076"/>
          <ac:picMkLst>
            <pc:docMk/>
            <pc:sldMk cId="557099127" sldId="335"/>
            <ac:picMk id="23" creationId="{00000000-0000-0000-0000-000000000000}"/>
          </ac:picMkLst>
        </pc:picChg>
        <pc:picChg chg="mod">
          <ac:chgData name="Rich Lester" userId="e0432bac-d44c-4737-bbcd-68efb9ec819e" providerId="ADAL" clId="{139C65D4-FBBF-432F-82F9-77423B5BBE38}" dt="2019-07-22T00:49:52.132" v="143" actId="1076"/>
          <ac:picMkLst>
            <pc:docMk/>
            <pc:sldMk cId="557099127" sldId="335"/>
            <ac:picMk id="27" creationId="{00000000-0000-0000-0000-000000000000}"/>
          </ac:picMkLst>
        </pc:picChg>
        <pc:picChg chg="mod">
          <ac:chgData name="Rich Lester" userId="e0432bac-d44c-4737-bbcd-68efb9ec819e" providerId="ADAL" clId="{139C65D4-FBBF-432F-82F9-77423B5BBE38}" dt="2019-07-22T00:49:43.419" v="142" actId="1076"/>
          <ac:picMkLst>
            <pc:docMk/>
            <pc:sldMk cId="557099127" sldId="335"/>
            <ac:picMk id="17412" creationId="{00000000-0000-0000-0000-000000000000}"/>
          </ac:picMkLst>
        </pc:picChg>
        <pc:picChg chg="mod">
          <ac:chgData name="Rich Lester" userId="e0432bac-d44c-4737-bbcd-68efb9ec819e" providerId="ADAL" clId="{139C65D4-FBBF-432F-82F9-77423B5BBE38}" dt="2019-07-22T00:50:18.149" v="149" actId="1076"/>
          <ac:picMkLst>
            <pc:docMk/>
            <pc:sldMk cId="557099127" sldId="335"/>
            <ac:picMk id="17418" creationId="{00000000-0000-0000-0000-000000000000}"/>
          </ac:picMkLst>
        </pc:picChg>
        <pc:picChg chg="mod">
          <ac:chgData name="Rich Lester" userId="e0432bac-d44c-4737-bbcd-68efb9ec819e" providerId="ADAL" clId="{139C65D4-FBBF-432F-82F9-77423B5BBE38}" dt="2019-07-22T00:49:52.132" v="143" actId="1076"/>
          <ac:picMkLst>
            <pc:docMk/>
            <pc:sldMk cId="557099127" sldId="335"/>
            <ac:picMk id="17422" creationId="{00000000-0000-0000-0000-000000000000}"/>
          </ac:picMkLst>
        </pc:picChg>
        <pc:picChg chg="mod">
          <ac:chgData name="Rich Lester" userId="e0432bac-d44c-4737-bbcd-68efb9ec819e" providerId="ADAL" clId="{139C65D4-FBBF-432F-82F9-77423B5BBE38}" dt="2019-07-22T00:49:35.725" v="139" actId="1076"/>
          <ac:picMkLst>
            <pc:docMk/>
            <pc:sldMk cId="557099127" sldId="335"/>
            <ac:picMk id="17426" creationId="{00000000-0000-0000-0000-000000000000}"/>
          </ac:picMkLst>
        </pc:picChg>
        <pc:picChg chg="mod">
          <ac:chgData name="Rich Lester" userId="e0432bac-d44c-4737-bbcd-68efb9ec819e" providerId="ADAL" clId="{139C65D4-FBBF-432F-82F9-77423B5BBE38}" dt="2019-07-22T00:49:59.941" v="145" actId="14100"/>
          <ac:picMkLst>
            <pc:docMk/>
            <pc:sldMk cId="557099127" sldId="335"/>
            <ac:picMk id="17428" creationId="{00000000-0000-0000-0000-000000000000}"/>
          </ac:picMkLst>
        </pc:picChg>
        <pc:picChg chg="mod">
          <ac:chgData name="Rich Lester" userId="e0432bac-d44c-4737-bbcd-68efb9ec819e" providerId="ADAL" clId="{139C65D4-FBBF-432F-82F9-77423B5BBE38}" dt="2019-07-22T00:49:52.132" v="143" actId="1076"/>
          <ac:picMkLst>
            <pc:docMk/>
            <pc:sldMk cId="557099127" sldId="335"/>
            <ac:picMk id="17432" creationId="{00000000-0000-0000-0000-000000000000}"/>
          </ac:picMkLst>
        </pc:picChg>
        <pc:picChg chg="mod">
          <ac:chgData name="Rich Lester" userId="e0432bac-d44c-4737-bbcd-68efb9ec819e" providerId="ADAL" clId="{139C65D4-FBBF-432F-82F9-77423B5BBE38}" dt="2019-07-22T00:50:09.102" v="146" actId="14100"/>
          <ac:picMkLst>
            <pc:docMk/>
            <pc:sldMk cId="557099127" sldId="335"/>
            <ac:picMk id="35842" creationId="{00000000-0000-0000-0000-000000000000}"/>
          </ac:picMkLst>
        </pc:picChg>
        <pc:cxnChg chg="add mod">
          <ac:chgData name="Rich Lester" userId="e0432bac-d44c-4737-bbcd-68efb9ec819e" providerId="ADAL" clId="{139C65D4-FBBF-432F-82F9-77423B5BBE38}" dt="2019-07-22T00:49:03.581" v="136" actId="1076"/>
          <ac:cxnSpMkLst>
            <pc:docMk/>
            <pc:sldMk cId="557099127" sldId="335"/>
            <ac:cxnSpMk id="4" creationId="{F6FE59A8-43CB-4233-A781-7BCCAF460B8D}"/>
          </ac:cxnSpMkLst>
        </pc:cxnChg>
      </pc:sldChg>
      <pc:sldChg chg="add del modTransition">
        <pc:chgData name="Rich Lester" userId="e0432bac-d44c-4737-bbcd-68efb9ec819e" providerId="ADAL" clId="{139C65D4-FBBF-432F-82F9-77423B5BBE38}" dt="2019-07-22T00:46:30.974" v="99"/>
        <pc:sldMkLst>
          <pc:docMk/>
          <pc:sldMk cId="705911764" sldId="335"/>
        </pc:sldMkLst>
      </pc:sldChg>
      <pc:sldChg chg="addSp delSp modSp add ord">
        <pc:chgData name="Rich Lester" userId="e0432bac-d44c-4737-bbcd-68efb9ec819e" providerId="ADAL" clId="{139C65D4-FBBF-432F-82F9-77423B5BBE38}" dt="2019-07-22T02:44:49.087" v="1721" actId="207"/>
        <pc:sldMkLst>
          <pc:docMk/>
          <pc:sldMk cId="2052900842" sldId="336"/>
        </pc:sldMkLst>
        <pc:spChg chg="mod">
          <ac:chgData name="Rich Lester" userId="e0432bac-d44c-4737-bbcd-68efb9ec819e" providerId="ADAL" clId="{139C65D4-FBBF-432F-82F9-77423B5BBE38}" dt="2019-07-22T02:44:49.087" v="1721" actId="207"/>
          <ac:spMkLst>
            <pc:docMk/>
            <pc:sldMk cId="2052900842" sldId="336"/>
            <ac:spMk id="2" creationId="{00000000-0000-0000-0000-000000000000}"/>
          </ac:spMkLst>
        </pc:spChg>
        <pc:spChg chg="mod">
          <ac:chgData name="Rich Lester" userId="e0432bac-d44c-4737-bbcd-68efb9ec819e" providerId="ADAL" clId="{139C65D4-FBBF-432F-82F9-77423B5BBE38}" dt="2019-07-22T02:36:44.877" v="1690" actId="1076"/>
          <ac:spMkLst>
            <pc:docMk/>
            <pc:sldMk cId="2052900842" sldId="336"/>
            <ac:spMk id="3" creationId="{00000000-0000-0000-0000-000000000000}"/>
          </ac:spMkLst>
        </pc:spChg>
        <pc:spChg chg="del">
          <ac:chgData name="Rich Lester" userId="e0432bac-d44c-4737-bbcd-68efb9ec819e" providerId="ADAL" clId="{139C65D4-FBBF-432F-82F9-77423B5BBE38}" dt="2019-07-22T00:53:02.214" v="248" actId="478"/>
          <ac:spMkLst>
            <pc:docMk/>
            <pc:sldMk cId="2052900842" sldId="336"/>
            <ac:spMk id="4" creationId="{00000000-0000-0000-0000-000000000000}"/>
          </ac:spMkLst>
        </pc:spChg>
        <pc:spChg chg="add del mod">
          <ac:chgData name="Rich Lester" userId="e0432bac-d44c-4737-bbcd-68efb9ec819e" providerId="ADAL" clId="{139C65D4-FBBF-432F-82F9-77423B5BBE38}" dt="2019-07-22T02:36:17.866" v="1681"/>
          <ac:spMkLst>
            <pc:docMk/>
            <pc:sldMk cId="2052900842" sldId="336"/>
            <ac:spMk id="5" creationId="{E17DBEF0-CAC4-4DA9-AA84-CB9EF685240F}"/>
          </ac:spMkLst>
        </pc:spChg>
        <pc:spChg chg="del mod">
          <ac:chgData name="Rich Lester" userId="e0432bac-d44c-4737-bbcd-68efb9ec819e" providerId="ADAL" clId="{139C65D4-FBBF-432F-82F9-77423B5BBE38}" dt="2019-07-22T02:36:38.449" v="1688" actId="478"/>
          <ac:spMkLst>
            <pc:docMk/>
            <pc:sldMk cId="2052900842" sldId="336"/>
            <ac:spMk id="9" creationId="{00000000-0000-0000-0000-000000000000}"/>
          </ac:spMkLst>
        </pc:spChg>
        <pc:spChg chg="del mod">
          <ac:chgData name="Rich Lester" userId="e0432bac-d44c-4737-bbcd-68efb9ec819e" providerId="ADAL" clId="{139C65D4-FBBF-432F-82F9-77423B5BBE38}" dt="2019-07-22T02:36:36.450" v="1687" actId="478"/>
          <ac:spMkLst>
            <pc:docMk/>
            <pc:sldMk cId="2052900842" sldId="336"/>
            <ac:spMk id="10" creationId="{00000000-0000-0000-0000-000000000000}"/>
          </ac:spMkLst>
        </pc:spChg>
        <pc:spChg chg="del mod">
          <ac:chgData name="Rich Lester" userId="e0432bac-d44c-4737-bbcd-68efb9ec819e" providerId="ADAL" clId="{139C65D4-FBBF-432F-82F9-77423B5BBE38}" dt="2019-07-22T02:36:21.065" v="1682" actId="478"/>
          <ac:spMkLst>
            <pc:docMk/>
            <pc:sldMk cId="2052900842" sldId="336"/>
            <ac:spMk id="11" creationId="{00000000-0000-0000-0000-000000000000}"/>
          </ac:spMkLst>
        </pc:spChg>
        <pc:spChg chg="del mod">
          <ac:chgData name="Rich Lester" userId="e0432bac-d44c-4737-bbcd-68efb9ec819e" providerId="ADAL" clId="{139C65D4-FBBF-432F-82F9-77423B5BBE38}" dt="2019-07-22T02:36:28.816" v="1684" actId="478"/>
          <ac:spMkLst>
            <pc:docMk/>
            <pc:sldMk cId="2052900842" sldId="336"/>
            <ac:spMk id="12" creationId="{00000000-0000-0000-0000-000000000000}"/>
          </ac:spMkLst>
        </pc:spChg>
        <pc:spChg chg="del mod">
          <ac:chgData name="Rich Lester" userId="e0432bac-d44c-4737-bbcd-68efb9ec819e" providerId="ADAL" clId="{139C65D4-FBBF-432F-82F9-77423B5BBE38}" dt="2019-07-22T02:36:25.196" v="1683" actId="478"/>
          <ac:spMkLst>
            <pc:docMk/>
            <pc:sldMk cId="2052900842" sldId="336"/>
            <ac:spMk id="13" creationId="{00000000-0000-0000-0000-000000000000}"/>
          </ac:spMkLst>
        </pc:spChg>
        <pc:graphicFrameChg chg="del mod">
          <ac:chgData name="Rich Lester" userId="e0432bac-d44c-4737-bbcd-68efb9ec819e" providerId="ADAL" clId="{139C65D4-FBBF-432F-82F9-77423B5BBE38}" dt="2019-07-22T02:36:07.532" v="1680" actId="478"/>
          <ac:graphicFrameMkLst>
            <pc:docMk/>
            <pc:sldMk cId="2052900842" sldId="336"/>
            <ac:graphicFrameMk id="8" creationId="{00000000-0000-0000-0000-000000000000}"/>
          </ac:graphicFrameMkLst>
        </pc:graphicFrameChg>
        <pc:picChg chg="add mod">
          <ac:chgData name="Rich Lester" userId="e0432bac-d44c-4737-bbcd-68efb9ec819e" providerId="ADAL" clId="{139C65D4-FBBF-432F-82F9-77423B5BBE38}" dt="2019-07-22T02:36:40.790" v="1689" actId="1076"/>
          <ac:picMkLst>
            <pc:docMk/>
            <pc:sldMk cId="2052900842" sldId="336"/>
            <ac:picMk id="6" creationId="{219480C7-C863-46DC-9124-A84567F385C3}"/>
          </ac:picMkLst>
        </pc:picChg>
      </pc:sldChg>
      <pc:sldChg chg="addSp modSp add">
        <pc:chgData name="Rich Lester" userId="e0432bac-d44c-4737-bbcd-68efb9ec819e" providerId="ADAL" clId="{139C65D4-FBBF-432F-82F9-77423B5BBE38}" dt="2019-07-22T02:45:59.568" v="1729" actId="14100"/>
        <pc:sldMkLst>
          <pc:docMk/>
          <pc:sldMk cId="2568739654" sldId="337"/>
        </pc:sldMkLst>
        <pc:spChg chg="mod">
          <ac:chgData name="Rich Lester" userId="e0432bac-d44c-4737-bbcd-68efb9ec819e" providerId="ADAL" clId="{139C65D4-FBBF-432F-82F9-77423B5BBE38}" dt="2019-07-22T01:15:05.283" v="406" actId="20577"/>
          <ac:spMkLst>
            <pc:docMk/>
            <pc:sldMk cId="2568739654" sldId="337"/>
            <ac:spMk id="83970" creationId="{00000000-0000-0000-0000-000000000000}"/>
          </ac:spMkLst>
        </pc:spChg>
        <pc:picChg chg="mod">
          <ac:chgData name="Rich Lester" userId="e0432bac-d44c-4737-bbcd-68efb9ec819e" providerId="ADAL" clId="{139C65D4-FBBF-432F-82F9-77423B5BBE38}" dt="2019-07-22T01:15:16.675" v="408" actId="1076"/>
          <ac:picMkLst>
            <pc:docMk/>
            <pc:sldMk cId="2568739654" sldId="337"/>
            <ac:picMk id="6" creationId="{00000000-0000-0000-0000-000000000000}"/>
          </ac:picMkLst>
        </pc:picChg>
        <pc:picChg chg="mod">
          <ac:chgData name="Rich Lester" userId="e0432bac-d44c-4737-bbcd-68efb9ec819e" providerId="ADAL" clId="{139C65D4-FBBF-432F-82F9-77423B5BBE38}" dt="2019-07-22T01:15:12.798" v="407" actId="1076"/>
          <ac:picMkLst>
            <pc:docMk/>
            <pc:sldMk cId="2568739654" sldId="337"/>
            <ac:picMk id="7" creationId="{00000000-0000-0000-0000-000000000000}"/>
          </ac:picMkLst>
        </pc:picChg>
        <pc:picChg chg="mod">
          <ac:chgData name="Rich Lester" userId="e0432bac-d44c-4737-bbcd-68efb9ec819e" providerId="ADAL" clId="{139C65D4-FBBF-432F-82F9-77423B5BBE38}" dt="2019-07-22T01:15:31.921" v="411" actId="1076"/>
          <ac:picMkLst>
            <pc:docMk/>
            <pc:sldMk cId="2568739654" sldId="337"/>
            <ac:picMk id="9" creationId="{00000000-0000-0000-0000-000000000000}"/>
          </ac:picMkLst>
        </pc:picChg>
        <pc:picChg chg="mod">
          <ac:chgData name="Rich Lester" userId="e0432bac-d44c-4737-bbcd-68efb9ec819e" providerId="ADAL" clId="{139C65D4-FBBF-432F-82F9-77423B5BBE38}" dt="2019-07-22T01:15:45.770" v="416" actId="1076"/>
          <ac:picMkLst>
            <pc:docMk/>
            <pc:sldMk cId="2568739654" sldId="337"/>
            <ac:picMk id="10" creationId="{00000000-0000-0000-0000-000000000000}"/>
          </ac:picMkLst>
        </pc:picChg>
        <pc:picChg chg="mod">
          <ac:chgData name="Rich Lester" userId="e0432bac-d44c-4737-bbcd-68efb9ec819e" providerId="ADAL" clId="{139C65D4-FBBF-432F-82F9-77423B5BBE38}" dt="2019-07-22T01:15:43.250" v="415" actId="1076"/>
          <ac:picMkLst>
            <pc:docMk/>
            <pc:sldMk cId="2568739654" sldId="337"/>
            <ac:picMk id="14" creationId="{00000000-0000-0000-0000-000000000000}"/>
          </ac:picMkLst>
        </pc:picChg>
        <pc:picChg chg="mod">
          <ac:chgData name="Rich Lester" userId="e0432bac-d44c-4737-bbcd-68efb9ec819e" providerId="ADAL" clId="{139C65D4-FBBF-432F-82F9-77423B5BBE38}" dt="2019-07-22T01:14:03.126" v="401" actId="14100"/>
          <ac:picMkLst>
            <pc:docMk/>
            <pc:sldMk cId="2568739654" sldId="337"/>
            <ac:picMk id="15" creationId="{00000000-0000-0000-0000-000000000000}"/>
          </ac:picMkLst>
        </pc:picChg>
        <pc:picChg chg="mod">
          <ac:chgData name="Rich Lester" userId="e0432bac-d44c-4737-bbcd-68efb9ec819e" providerId="ADAL" clId="{139C65D4-FBBF-432F-82F9-77423B5BBE38}" dt="2019-07-22T01:15:55.020" v="417" actId="1076"/>
          <ac:picMkLst>
            <pc:docMk/>
            <pc:sldMk cId="2568739654" sldId="337"/>
            <ac:picMk id="17" creationId="{00000000-0000-0000-0000-000000000000}"/>
          </ac:picMkLst>
        </pc:picChg>
        <pc:picChg chg="mod">
          <ac:chgData name="Rich Lester" userId="e0432bac-d44c-4737-bbcd-68efb9ec819e" providerId="ADAL" clId="{139C65D4-FBBF-432F-82F9-77423B5BBE38}" dt="2019-07-22T01:15:55.020" v="417" actId="1076"/>
          <ac:picMkLst>
            <pc:docMk/>
            <pc:sldMk cId="2568739654" sldId="337"/>
            <ac:picMk id="18" creationId="{00000000-0000-0000-0000-000000000000}"/>
          </ac:picMkLst>
        </pc:picChg>
        <pc:picChg chg="mod">
          <ac:chgData name="Rich Lester" userId="e0432bac-d44c-4737-bbcd-68efb9ec819e" providerId="ADAL" clId="{139C65D4-FBBF-432F-82F9-77423B5BBE38}" dt="2019-07-22T01:15:55.020" v="417" actId="1076"/>
          <ac:picMkLst>
            <pc:docMk/>
            <pc:sldMk cId="2568739654" sldId="337"/>
            <ac:picMk id="19" creationId="{00000000-0000-0000-0000-000000000000}"/>
          </ac:picMkLst>
        </pc:picChg>
        <pc:picChg chg="mod">
          <ac:chgData name="Rich Lester" userId="e0432bac-d44c-4737-bbcd-68efb9ec819e" providerId="ADAL" clId="{139C65D4-FBBF-432F-82F9-77423B5BBE38}" dt="2019-07-22T01:15:55.020" v="417" actId="1076"/>
          <ac:picMkLst>
            <pc:docMk/>
            <pc:sldMk cId="2568739654" sldId="337"/>
            <ac:picMk id="20" creationId="{00000000-0000-0000-0000-000000000000}"/>
          </ac:picMkLst>
        </pc:picChg>
        <pc:picChg chg="add mod">
          <ac:chgData name="Rich Lester" userId="e0432bac-d44c-4737-bbcd-68efb9ec819e" providerId="ADAL" clId="{139C65D4-FBBF-432F-82F9-77423B5BBE38}" dt="2019-07-22T02:45:59.568" v="1729" actId="14100"/>
          <ac:picMkLst>
            <pc:docMk/>
            <pc:sldMk cId="2568739654" sldId="337"/>
            <ac:picMk id="21" creationId="{394F117C-53C1-4939-9398-DE7E2EEFF7C9}"/>
          </ac:picMkLst>
        </pc:picChg>
        <pc:picChg chg="mod">
          <ac:chgData name="Rich Lester" userId="e0432bac-d44c-4737-bbcd-68efb9ec819e" providerId="ADAL" clId="{139C65D4-FBBF-432F-82F9-77423B5BBE38}" dt="2019-07-22T01:15:21.125" v="409" actId="1076"/>
          <ac:picMkLst>
            <pc:docMk/>
            <pc:sldMk cId="2568739654" sldId="337"/>
            <ac:picMk id="33793" creationId="{00000000-0000-0000-0000-000000000000}"/>
          </ac:picMkLst>
        </pc:picChg>
        <pc:cxnChg chg="mod">
          <ac:chgData name="Rich Lester" userId="e0432bac-d44c-4737-bbcd-68efb9ec819e" providerId="ADAL" clId="{139C65D4-FBBF-432F-82F9-77423B5BBE38}" dt="2019-07-22T01:15:37.656" v="413" actId="14100"/>
          <ac:cxnSpMkLst>
            <pc:docMk/>
            <pc:sldMk cId="2568739654" sldId="337"/>
            <ac:cxnSpMk id="13" creationId="{00000000-0000-0000-0000-000000000000}"/>
          </ac:cxnSpMkLst>
        </pc:cxnChg>
        <pc:cxnChg chg="mod">
          <ac:chgData name="Rich Lester" userId="e0432bac-d44c-4737-bbcd-68efb9ec819e" providerId="ADAL" clId="{139C65D4-FBBF-432F-82F9-77423B5BBE38}" dt="2019-07-22T01:15:41.327" v="414" actId="1076"/>
          <ac:cxnSpMkLst>
            <pc:docMk/>
            <pc:sldMk cId="2568739654" sldId="337"/>
            <ac:cxnSpMk id="16" creationId="{00000000-0000-0000-0000-000000000000}"/>
          </ac:cxnSpMkLst>
        </pc:cxnChg>
      </pc:sldChg>
      <pc:sldChg chg="addSp delSp modSp add">
        <pc:chgData name="Rich Lester" userId="e0432bac-d44c-4737-bbcd-68efb9ec819e" providerId="ADAL" clId="{139C65D4-FBBF-432F-82F9-77423B5BBE38}" dt="2019-07-22T01:18:14.360" v="429" actId="11529"/>
        <pc:sldMkLst>
          <pc:docMk/>
          <pc:sldMk cId="3878686899" sldId="475"/>
        </pc:sldMkLst>
        <pc:spChg chg="del">
          <ac:chgData name="Rich Lester" userId="e0432bac-d44c-4737-bbcd-68efb9ec819e" providerId="ADAL" clId="{139C65D4-FBBF-432F-82F9-77423B5BBE38}" dt="2019-07-22T01:10:56.283" v="371" actId="478"/>
          <ac:spMkLst>
            <pc:docMk/>
            <pc:sldMk cId="3878686899" sldId="475"/>
            <ac:spMk id="3" creationId="{00000000-0000-0000-0000-000000000000}"/>
          </ac:spMkLst>
        </pc:spChg>
        <pc:spChg chg="del mod">
          <ac:chgData name="Rich Lester" userId="e0432bac-d44c-4737-bbcd-68efb9ec819e" providerId="ADAL" clId="{139C65D4-FBBF-432F-82F9-77423B5BBE38}" dt="2019-07-22T01:11:28.705" v="372" actId="478"/>
          <ac:spMkLst>
            <pc:docMk/>
            <pc:sldMk cId="3878686899" sldId="475"/>
            <ac:spMk id="4" creationId="{00000000-0000-0000-0000-000000000000}"/>
          </ac:spMkLst>
        </pc:spChg>
        <pc:spChg chg="add mod">
          <ac:chgData name="Rich Lester" userId="e0432bac-d44c-4737-bbcd-68efb9ec819e" providerId="ADAL" clId="{139C65D4-FBBF-432F-82F9-77423B5BBE38}" dt="2019-07-22T01:17:31.927" v="425" actId="404"/>
          <ac:spMkLst>
            <pc:docMk/>
            <pc:sldMk cId="3878686899" sldId="475"/>
            <ac:spMk id="9" creationId="{FA06F81E-BB01-4E1D-B7D6-FC156A20885B}"/>
          </ac:spMkLst>
        </pc:spChg>
        <pc:spChg chg="mod">
          <ac:chgData name="Rich Lester" userId="e0432bac-d44c-4737-bbcd-68efb9ec819e" providerId="ADAL" clId="{139C65D4-FBBF-432F-82F9-77423B5BBE38}" dt="2019-07-22T01:11:32.279" v="373" actId="1076"/>
          <ac:spMkLst>
            <pc:docMk/>
            <pc:sldMk cId="3878686899" sldId="475"/>
            <ac:spMk id="10" creationId="{00000000-0000-0000-0000-000000000000}"/>
          </ac:spMkLst>
        </pc:spChg>
        <pc:spChg chg="add mod">
          <ac:chgData name="Rich Lester" userId="e0432bac-d44c-4737-bbcd-68efb9ec819e" providerId="ADAL" clId="{139C65D4-FBBF-432F-82F9-77423B5BBE38}" dt="2019-07-22T01:17:53.815" v="428" actId="1076"/>
          <ac:spMkLst>
            <pc:docMk/>
            <pc:sldMk cId="3878686899" sldId="475"/>
            <ac:spMk id="11" creationId="{B1A9FA7A-BA10-451F-9A41-E9E41CF6DD2F}"/>
          </ac:spMkLst>
        </pc:spChg>
        <pc:spChg chg="mod">
          <ac:chgData name="Rich Lester" userId="e0432bac-d44c-4737-bbcd-68efb9ec819e" providerId="ADAL" clId="{139C65D4-FBBF-432F-82F9-77423B5BBE38}" dt="2019-07-22T01:16:49.100" v="422" actId="1076"/>
          <ac:spMkLst>
            <pc:docMk/>
            <pc:sldMk cId="3878686899" sldId="475"/>
            <ac:spMk id="13" creationId="{00000000-0000-0000-0000-000000000000}"/>
          </ac:spMkLst>
        </pc:spChg>
        <pc:spChg chg="add del mod">
          <ac:chgData name="Rich Lester" userId="e0432bac-d44c-4737-bbcd-68efb9ec819e" providerId="ADAL" clId="{139C65D4-FBBF-432F-82F9-77423B5BBE38}" dt="2019-07-22T01:12:18.598" v="380" actId="478"/>
          <ac:spMkLst>
            <pc:docMk/>
            <pc:sldMk cId="3878686899" sldId="475"/>
            <ac:spMk id="15" creationId="{624DE285-057D-40B3-819E-FC9FD1EBC9DC}"/>
          </ac:spMkLst>
        </pc:spChg>
        <pc:spChg chg="add del mod">
          <ac:chgData name="Rich Lester" userId="e0432bac-d44c-4737-bbcd-68efb9ec819e" providerId="ADAL" clId="{139C65D4-FBBF-432F-82F9-77423B5BBE38}" dt="2019-07-22T01:11:54.291" v="376" actId="478"/>
          <ac:spMkLst>
            <pc:docMk/>
            <pc:sldMk cId="3878686899" sldId="475"/>
            <ac:spMk id="17" creationId="{9EB05E20-3F9D-4821-BBE3-79505A697678}"/>
          </ac:spMkLst>
        </pc:spChg>
        <pc:picChg chg="mod">
          <ac:chgData name="Rich Lester" userId="e0432bac-d44c-4737-bbcd-68efb9ec819e" providerId="ADAL" clId="{139C65D4-FBBF-432F-82F9-77423B5BBE38}" dt="2019-07-22T01:16:25.479" v="420" actId="1076"/>
          <ac:picMkLst>
            <pc:docMk/>
            <pc:sldMk cId="3878686899" sldId="475"/>
            <ac:picMk id="5" creationId="{00000000-0000-0000-0000-000000000000}"/>
          </ac:picMkLst>
        </pc:picChg>
        <pc:picChg chg="mod">
          <ac:chgData name="Rich Lester" userId="e0432bac-d44c-4737-bbcd-68efb9ec819e" providerId="ADAL" clId="{139C65D4-FBBF-432F-82F9-77423B5BBE38}" dt="2019-07-22T01:16:37.704" v="421" actId="1076"/>
          <ac:picMkLst>
            <pc:docMk/>
            <pc:sldMk cId="3878686899" sldId="475"/>
            <ac:picMk id="6" creationId="{00000000-0000-0000-0000-000000000000}"/>
          </ac:picMkLst>
        </pc:picChg>
        <pc:picChg chg="add mod">
          <ac:chgData name="Rich Lester" userId="e0432bac-d44c-4737-bbcd-68efb9ec819e" providerId="ADAL" clId="{139C65D4-FBBF-432F-82F9-77423B5BBE38}" dt="2019-07-22T01:11:58.397" v="377" actId="1076"/>
          <ac:picMkLst>
            <pc:docMk/>
            <pc:sldMk cId="3878686899" sldId="475"/>
            <ac:picMk id="12" creationId="{7654FECE-224F-4C35-97FA-B9E0BE0C5215}"/>
          </ac:picMkLst>
        </pc:picChg>
        <pc:picChg chg="del">
          <ac:chgData name="Rich Lester" userId="e0432bac-d44c-4737-bbcd-68efb9ec819e" providerId="ADAL" clId="{139C65D4-FBBF-432F-82F9-77423B5BBE38}" dt="2019-07-22T01:10:48.306" v="369" actId="478"/>
          <ac:picMkLst>
            <pc:docMk/>
            <pc:sldMk cId="3878686899" sldId="475"/>
            <ac:picMk id="16" creationId="{00000000-0000-0000-0000-000000000000}"/>
          </ac:picMkLst>
        </pc:picChg>
        <pc:cxnChg chg="add del mod">
          <ac:chgData name="Rich Lester" userId="e0432bac-d44c-4737-bbcd-68efb9ec819e" providerId="ADAL" clId="{139C65D4-FBBF-432F-82F9-77423B5BBE38}" dt="2019-07-22T01:17:18.498" v="424" actId="11529"/>
          <ac:cxnSpMkLst>
            <pc:docMk/>
            <pc:sldMk cId="3878686899" sldId="475"/>
            <ac:cxnSpMk id="7" creationId="{DD10B59D-7DFC-478A-8752-0EBDB4637B10}"/>
          </ac:cxnSpMkLst>
        </pc:cxnChg>
        <pc:cxnChg chg="add del mod">
          <ac:chgData name="Rich Lester" userId="e0432bac-d44c-4737-bbcd-68efb9ec819e" providerId="ADAL" clId="{139C65D4-FBBF-432F-82F9-77423B5BBE38}" dt="2019-07-22T01:12:20.882" v="381" actId="478"/>
          <ac:cxnSpMkLst>
            <pc:docMk/>
            <pc:sldMk cId="3878686899" sldId="475"/>
            <ac:cxnSpMk id="14" creationId="{58D09288-FE40-4396-B273-AFF964F9E055}"/>
          </ac:cxnSpMkLst>
        </pc:cxnChg>
        <pc:cxnChg chg="add mod">
          <ac:chgData name="Rich Lester" userId="e0432bac-d44c-4737-bbcd-68efb9ec819e" providerId="ADAL" clId="{139C65D4-FBBF-432F-82F9-77423B5BBE38}" dt="2019-07-22T01:18:14.360" v="429" actId="11529"/>
          <ac:cxnSpMkLst>
            <pc:docMk/>
            <pc:sldMk cId="3878686899" sldId="475"/>
            <ac:cxnSpMk id="18" creationId="{E8A2967C-8B18-4EC9-BD38-B1B105328878}"/>
          </ac:cxnSpMkLst>
        </pc:cxnChg>
      </pc:sldChg>
      <pc:sldChg chg="addSp delSp modSp add modAnim">
        <pc:chgData name="Rich Lester" userId="e0432bac-d44c-4737-bbcd-68efb9ec819e" providerId="ADAL" clId="{139C65D4-FBBF-432F-82F9-77423B5BBE38}" dt="2019-07-22T02:47:31.827" v="1735" actId="1076"/>
        <pc:sldMkLst>
          <pc:docMk/>
          <pc:sldMk cId="3385360764" sldId="476"/>
        </pc:sldMkLst>
        <pc:spChg chg="mod">
          <ac:chgData name="Rich Lester" userId="e0432bac-d44c-4737-bbcd-68efb9ec819e" providerId="ADAL" clId="{139C65D4-FBBF-432F-82F9-77423B5BBE38}" dt="2019-07-22T02:47:31.827" v="1735" actId="1076"/>
          <ac:spMkLst>
            <pc:docMk/>
            <pc:sldMk cId="3385360764" sldId="476"/>
            <ac:spMk id="2" creationId="{0B7DA66E-347A-4C15-89A3-9923DECEBBB6}"/>
          </ac:spMkLst>
        </pc:spChg>
        <pc:spChg chg="del">
          <ac:chgData name="Rich Lester" userId="e0432bac-d44c-4737-bbcd-68efb9ec819e" providerId="ADAL" clId="{139C65D4-FBBF-432F-82F9-77423B5BBE38}" dt="2019-07-22T01:39:27.856" v="701"/>
          <ac:spMkLst>
            <pc:docMk/>
            <pc:sldMk cId="3385360764" sldId="476"/>
            <ac:spMk id="3" creationId="{996C1E74-D120-44F9-8285-735D7E0FF9E2}"/>
          </ac:spMkLst>
        </pc:spChg>
        <pc:spChg chg="del">
          <ac:chgData name="Rich Lester" userId="e0432bac-d44c-4737-bbcd-68efb9ec819e" providerId="ADAL" clId="{139C65D4-FBBF-432F-82F9-77423B5BBE38}" dt="2019-07-22T01:40:20.848" v="704"/>
          <ac:spMkLst>
            <pc:docMk/>
            <pc:sldMk cId="3385360764" sldId="476"/>
            <ac:spMk id="4" creationId="{FB63A631-5CA8-42C9-919D-383C947772D7}"/>
          </ac:spMkLst>
        </pc:spChg>
        <pc:spChg chg="add mod">
          <ac:chgData name="Rich Lester" userId="e0432bac-d44c-4737-bbcd-68efb9ec819e" providerId="ADAL" clId="{139C65D4-FBBF-432F-82F9-77423B5BBE38}" dt="2019-07-22T01:42:55.163" v="823" actId="1076"/>
          <ac:spMkLst>
            <pc:docMk/>
            <pc:sldMk cId="3385360764" sldId="476"/>
            <ac:spMk id="7" creationId="{11CC8CB9-D3F0-494F-8B90-3E19266D41EE}"/>
          </ac:spMkLst>
        </pc:spChg>
        <pc:spChg chg="add mod">
          <ac:chgData name="Rich Lester" userId="e0432bac-d44c-4737-bbcd-68efb9ec819e" providerId="ADAL" clId="{139C65D4-FBBF-432F-82F9-77423B5BBE38}" dt="2019-07-22T01:42:00.408" v="780" actId="1076"/>
          <ac:spMkLst>
            <pc:docMk/>
            <pc:sldMk cId="3385360764" sldId="476"/>
            <ac:spMk id="8" creationId="{DE93586D-E3C8-46E5-80E4-5BE2D527B5B1}"/>
          </ac:spMkLst>
        </pc:spChg>
        <pc:spChg chg="add mod">
          <ac:chgData name="Rich Lester" userId="e0432bac-d44c-4737-bbcd-68efb9ec819e" providerId="ADAL" clId="{139C65D4-FBBF-432F-82F9-77423B5BBE38}" dt="2019-07-22T01:42:26.195" v="819" actId="1076"/>
          <ac:spMkLst>
            <pc:docMk/>
            <pc:sldMk cId="3385360764" sldId="476"/>
            <ac:spMk id="9" creationId="{91ED72BE-C0CA-4067-8F1E-DE0606CA9B2B}"/>
          </ac:spMkLst>
        </pc:spChg>
        <pc:picChg chg="add mod">
          <ac:chgData name="Rich Lester" userId="e0432bac-d44c-4737-bbcd-68efb9ec819e" providerId="ADAL" clId="{139C65D4-FBBF-432F-82F9-77423B5BBE38}" dt="2019-07-22T01:39:33.539" v="703" actId="1076"/>
          <ac:picMkLst>
            <pc:docMk/>
            <pc:sldMk cId="3385360764" sldId="476"/>
            <ac:picMk id="5" creationId="{DFE63970-0A8B-4ECF-BE39-9FD214E51B7D}"/>
          </ac:picMkLst>
        </pc:picChg>
        <pc:picChg chg="add mod">
          <ac:chgData name="Rich Lester" userId="e0432bac-d44c-4737-bbcd-68efb9ec819e" providerId="ADAL" clId="{139C65D4-FBBF-432F-82F9-77423B5BBE38}" dt="2019-07-22T01:40:33.422" v="708" actId="1076"/>
          <ac:picMkLst>
            <pc:docMk/>
            <pc:sldMk cId="3385360764" sldId="476"/>
            <ac:picMk id="6" creationId="{B451C4F1-1B60-4169-9828-CFF5C2994DA1}"/>
          </ac:picMkLst>
        </pc:picChg>
        <pc:picChg chg="add mod">
          <ac:chgData name="Rich Lester" userId="e0432bac-d44c-4737-bbcd-68efb9ec819e" providerId="ADAL" clId="{139C65D4-FBBF-432F-82F9-77423B5BBE38}" dt="2019-07-22T01:43:56.192" v="829" actId="1076"/>
          <ac:picMkLst>
            <pc:docMk/>
            <pc:sldMk cId="3385360764" sldId="476"/>
            <ac:picMk id="10" creationId="{E9D1ECFC-4036-4B8F-8859-4C13A0EDD807}"/>
          </ac:picMkLst>
        </pc:picChg>
        <pc:picChg chg="add mod">
          <ac:chgData name="Rich Lester" userId="e0432bac-d44c-4737-bbcd-68efb9ec819e" providerId="ADAL" clId="{139C65D4-FBBF-432F-82F9-77423B5BBE38}" dt="2019-07-22T01:44:42.611" v="835" actId="14100"/>
          <ac:picMkLst>
            <pc:docMk/>
            <pc:sldMk cId="3385360764" sldId="476"/>
            <ac:picMk id="11" creationId="{26392DBB-802A-4639-9A34-7991616E8868}"/>
          </ac:picMkLst>
        </pc:picChg>
      </pc:sldChg>
      <pc:sldChg chg="addSp delSp modSp add">
        <pc:chgData name="Rich Lester" userId="e0432bac-d44c-4737-bbcd-68efb9ec819e" providerId="ADAL" clId="{139C65D4-FBBF-432F-82F9-77423B5BBE38}" dt="2019-07-22T02:48:02.020" v="1740" actId="14100"/>
        <pc:sldMkLst>
          <pc:docMk/>
          <pc:sldMk cId="1609240307" sldId="477"/>
        </pc:sldMkLst>
        <pc:spChg chg="mod">
          <ac:chgData name="Rich Lester" userId="e0432bac-d44c-4737-bbcd-68efb9ec819e" providerId="ADAL" clId="{139C65D4-FBBF-432F-82F9-77423B5BBE38}" dt="2019-07-22T02:48:02.020" v="1740" actId="14100"/>
          <ac:spMkLst>
            <pc:docMk/>
            <pc:sldMk cId="1609240307" sldId="477"/>
            <ac:spMk id="2" creationId="{73FC9CAC-F853-46F9-B2CA-EB49446403E8}"/>
          </ac:spMkLst>
        </pc:spChg>
        <pc:spChg chg="mod">
          <ac:chgData name="Rich Lester" userId="e0432bac-d44c-4737-bbcd-68efb9ec819e" providerId="ADAL" clId="{139C65D4-FBBF-432F-82F9-77423B5BBE38}" dt="2019-07-22T02:47:49.132" v="1739" actId="207"/>
          <ac:spMkLst>
            <pc:docMk/>
            <pc:sldMk cId="1609240307" sldId="477"/>
            <ac:spMk id="3" creationId="{861AF968-1379-469A-8BB2-69A28F3FB2E4}"/>
          </ac:spMkLst>
        </pc:spChg>
        <pc:spChg chg="del">
          <ac:chgData name="Rich Lester" userId="e0432bac-d44c-4737-bbcd-68efb9ec819e" providerId="ADAL" clId="{139C65D4-FBBF-432F-82F9-77423B5BBE38}" dt="2019-07-22T01:58:11.443" v="1102" actId="931"/>
          <ac:spMkLst>
            <pc:docMk/>
            <pc:sldMk cId="1609240307" sldId="477"/>
            <ac:spMk id="4" creationId="{D5AB3AF4-CA80-4018-8320-A6CCB2945245}"/>
          </ac:spMkLst>
        </pc:spChg>
        <pc:spChg chg="add mod">
          <ac:chgData name="Rich Lester" userId="e0432bac-d44c-4737-bbcd-68efb9ec819e" providerId="ADAL" clId="{139C65D4-FBBF-432F-82F9-77423B5BBE38}" dt="2019-07-22T02:00:51.880" v="1114" actId="1076"/>
          <ac:spMkLst>
            <pc:docMk/>
            <pc:sldMk cId="1609240307" sldId="477"/>
            <ac:spMk id="7" creationId="{0A49F852-F42B-4F35-8444-110B4A107781}"/>
          </ac:spMkLst>
        </pc:spChg>
        <pc:picChg chg="add mod">
          <ac:chgData name="Rich Lester" userId="e0432bac-d44c-4737-bbcd-68efb9ec819e" providerId="ADAL" clId="{139C65D4-FBBF-432F-82F9-77423B5BBE38}" dt="2019-07-22T02:01:20.225" v="1116" actId="1076"/>
          <ac:picMkLst>
            <pc:docMk/>
            <pc:sldMk cId="1609240307" sldId="477"/>
            <ac:picMk id="6" creationId="{CC2B11C0-3C04-4D3A-BBDC-56D76506CB17}"/>
          </ac:picMkLst>
        </pc:picChg>
      </pc:sldChg>
      <pc:sldChg chg="addSp delSp modSp add mod setBg">
        <pc:chgData name="Rich Lester" userId="e0432bac-d44c-4737-bbcd-68efb9ec819e" providerId="ADAL" clId="{139C65D4-FBBF-432F-82F9-77423B5BBE38}" dt="2019-07-22T02:04:27.827" v="1165" actId="26606"/>
        <pc:sldMkLst>
          <pc:docMk/>
          <pc:sldMk cId="1050623030" sldId="478"/>
        </pc:sldMkLst>
        <pc:spChg chg="del">
          <ac:chgData name="Rich Lester" userId="e0432bac-d44c-4737-bbcd-68efb9ec819e" providerId="ADAL" clId="{139C65D4-FBBF-432F-82F9-77423B5BBE38}" dt="2019-07-22T02:03:47.009" v="1128"/>
          <ac:spMkLst>
            <pc:docMk/>
            <pc:sldMk cId="1050623030" sldId="478"/>
            <ac:spMk id="2" creationId="{C2610114-B5D3-4510-8B7E-6A2D6B6FAAB2}"/>
          </ac:spMkLst>
        </pc:spChg>
        <pc:spChg chg="del">
          <ac:chgData name="Rich Lester" userId="e0432bac-d44c-4737-bbcd-68efb9ec819e" providerId="ADAL" clId="{139C65D4-FBBF-432F-82F9-77423B5BBE38}" dt="2019-07-22T02:03:47.009" v="1128"/>
          <ac:spMkLst>
            <pc:docMk/>
            <pc:sldMk cId="1050623030" sldId="478"/>
            <ac:spMk id="3" creationId="{E992577E-CB3D-441C-945C-C901EE0BCB4C}"/>
          </ac:spMkLst>
        </pc:spChg>
        <pc:spChg chg="del">
          <ac:chgData name="Rich Lester" userId="e0432bac-d44c-4737-bbcd-68efb9ec819e" providerId="ADAL" clId="{139C65D4-FBBF-432F-82F9-77423B5BBE38}" dt="2019-07-22T02:03:47.009" v="1128"/>
          <ac:spMkLst>
            <pc:docMk/>
            <pc:sldMk cId="1050623030" sldId="478"/>
            <ac:spMk id="4" creationId="{440378B3-2DBF-4315-AC6A-592A56F7DEA0}"/>
          </ac:spMkLst>
        </pc:spChg>
        <pc:spChg chg="add mod">
          <ac:chgData name="Rich Lester" userId="e0432bac-d44c-4737-bbcd-68efb9ec819e" providerId="ADAL" clId="{139C65D4-FBBF-432F-82F9-77423B5BBE38}" dt="2019-07-22T02:04:27.827" v="1165" actId="26606"/>
          <ac:spMkLst>
            <pc:docMk/>
            <pc:sldMk cId="1050623030" sldId="478"/>
            <ac:spMk id="5" creationId="{FF01D3E1-ADC1-45BE-80C2-23A92558F07C}"/>
          </ac:spMkLst>
        </pc:spChg>
        <pc:spChg chg="add del mod">
          <ac:chgData name="Rich Lester" userId="e0432bac-d44c-4737-bbcd-68efb9ec819e" providerId="ADAL" clId="{139C65D4-FBBF-432F-82F9-77423B5BBE38}" dt="2019-07-22T02:04:15.080" v="1164"/>
          <ac:spMkLst>
            <pc:docMk/>
            <pc:sldMk cId="1050623030" sldId="478"/>
            <ac:spMk id="6" creationId="{6A55FC92-1A97-4274-9817-6C4F54832057}"/>
          </ac:spMkLst>
        </pc:spChg>
        <pc:spChg chg="add">
          <ac:chgData name="Rich Lester" userId="e0432bac-d44c-4737-bbcd-68efb9ec819e" providerId="ADAL" clId="{139C65D4-FBBF-432F-82F9-77423B5BBE38}" dt="2019-07-22T02:04:27.827" v="1165" actId="26606"/>
          <ac:spMkLst>
            <pc:docMk/>
            <pc:sldMk cId="1050623030" sldId="478"/>
            <ac:spMk id="12" creationId="{823AC064-BC96-4F32-8AE1-B2FD38754823}"/>
          </ac:spMkLst>
        </pc:spChg>
        <pc:picChg chg="add mod">
          <ac:chgData name="Rich Lester" userId="e0432bac-d44c-4737-bbcd-68efb9ec819e" providerId="ADAL" clId="{139C65D4-FBBF-432F-82F9-77423B5BBE38}" dt="2019-07-22T02:04:27.827" v="1165" actId="26606"/>
          <ac:picMkLst>
            <pc:docMk/>
            <pc:sldMk cId="1050623030" sldId="478"/>
            <ac:picMk id="7" creationId="{71CD9C4E-0D96-48BD-B488-D56A921A26B7}"/>
          </ac:picMkLst>
        </pc:picChg>
        <pc:cxnChg chg="add">
          <ac:chgData name="Rich Lester" userId="e0432bac-d44c-4737-bbcd-68efb9ec819e" providerId="ADAL" clId="{139C65D4-FBBF-432F-82F9-77423B5BBE38}" dt="2019-07-22T02:04:27.827" v="1165" actId="26606"/>
          <ac:cxnSpMkLst>
            <pc:docMk/>
            <pc:sldMk cId="1050623030" sldId="478"/>
            <ac:cxnSpMk id="14" creationId="{7E7C77BC-7138-40B1-A15B-20F57A494629}"/>
          </ac:cxnSpMkLst>
        </pc:cxnChg>
      </pc:sldChg>
      <pc:sldChg chg="addSp delSp modSp add ord">
        <pc:chgData name="Rich Lester" userId="e0432bac-d44c-4737-bbcd-68efb9ec819e" providerId="ADAL" clId="{139C65D4-FBBF-432F-82F9-77423B5BBE38}" dt="2019-07-22T02:48:39.757" v="1746" actId="14100"/>
        <pc:sldMkLst>
          <pc:docMk/>
          <pc:sldMk cId="1077630020" sldId="479"/>
        </pc:sldMkLst>
        <pc:spChg chg="del">
          <ac:chgData name="Rich Lester" userId="e0432bac-d44c-4737-bbcd-68efb9ec819e" providerId="ADAL" clId="{139C65D4-FBBF-432F-82F9-77423B5BBE38}" dt="2019-07-22T02:25:40.868" v="1401"/>
          <ac:spMkLst>
            <pc:docMk/>
            <pc:sldMk cId="1077630020" sldId="479"/>
            <ac:spMk id="2" creationId="{B31A74E7-713B-4464-B4B8-45A63D5AD5CC}"/>
          </ac:spMkLst>
        </pc:spChg>
        <pc:spChg chg="del">
          <ac:chgData name="Rich Lester" userId="e0432bac-d44c-4737-bbcd-68efb9ec819e" providerId="ADAL" clId="{139C65D4-FBBF-432F-82F9-77423B5BBE38}" dt="2019-07-22T02:25:40.868" v="1401"/>
          <ac:spMkLst>
            <pc:docMk/>
            <pc:sldMk cId="1077630020" sldId="479"/>
            <ac:spMk id="3" creationId="{677CF7E8-52C9-4E8D-94C2-EF83CE36811F}"/>
          </ac:spMkLst>
        </pc:spChg>
        <pc:spChg chg="del">
          <ac:chgData name="Rich Lester" userId="e0432bac-d44c-4737-bbcd-68efb9ec819e" providerId="ADAL" clId="{139C65D4-FBBF-432F-82F9-77423B5BBE38}" dt="2019-07-22T02:25:40.868" v="1401"/>
          <ac:spMkLst>
            <pc:docMk/>
            <pc:sldMk cId="1077630020" sldId="479"/>
            <ac:spMk id="4" creationId="{CBC6E548-DAA9-4861-8A05-54F2769CA18B}"/>
          </ac:spMkLst>
        </pc:spChg>
        <pc:spChg chg="add mod">
          <ac:chgData name="Rich Lester" userId="e0432bac-d44c-4737-bbcd-68efb9ec819e" providerId="ADAL" clId="{139C65D4-FBBF-432F-82F9-77423B5BBE38}" dt="2019-07-22T02:48:26.085" v="1742" actId="207"/>
          <ac:spMkLst>
            <pc:docMk/>
            <pc:sldMk cId="1077630020" sldId="479"/>
            <ac:spMk id="6" creationId="{E436077A-3E66-40BC-B581-F709613A4F2A}"/>
          </ac:spMkLst>
        </pc:spChg>
        <pc:spChg chg="add mod">
          <ac:chgData name="Rich Lester" userId="e0432bac-d44c-4737-bbcd-68efb9ec819e" providerId="ADAL" clId="{139C65D4-FBBF-432F-82F9-77423B5BBE38}" dt="2019-07-22T02:48:39.757" v="1746" actId="14100"/>
          <ac:spMkLst>
            <pc:docMk/>
            <pc:sldMk cId="1077630020" sldId="479"/>
            <ac:spMk id="7" creationId="{E3318B1C-06CD-4CF2-BA89-E426AA505DC1}"/>
          </ac:spMkLst>
        </pc:spChg>
        <pc:spChg chg="add del mod">
          <ac:chgData name="Rich Lester" userId="e0432bac-d44c-4737-bbcd-68efb9ec819e" providerId="ADAL" clId="{139C65D4-FBBF-432F-82F9-77423B5BBE38}" dt="2019-07-22T02:26:09.273" v="1403"/>
          <ac:spMkLst>
            <pc:docMk/>
            <pc:sldMk cId="1077630020" sldId="479"/>
            <ac:spMk id="8" creationId="{3F1B204F-1F70-4890-900A-AB77B7D78EF7}"/>
          </ac:spMkLst>
        </pc:spChg>
        <pc:spChg chg="add mod">
          <ac:chgData name="Rich Lester" userId="e0432bac-d44c-4737-bbcd-68efb9ec819e" providerId="ADAL" clId="{139C65D4-FBBF-432F-82F9-77423B5BBE38}" dt="2019-07-22T02:27:37.250" v="1453" actId="14100"/>
          <ac:spMkLst>
            <pc:docMk/>
            <pc:sldMk cId="1077630020" sldId="479"/>
            <ac:spMk id="9" creationId="{C314E78E-E0B1-4406-8B46-9B3A438FA88D}"/>
          </ac:spMkLst>
        </pc:spChg>
        <pc:spChg chg="add del mod">
          <ac:chgData name="Rich Lester" userId="e0432bac-d44c-4737-bbcd-68efb9ec819e" providerId="ADAL" clId="{139C65D4-FBBF-432F-82F9-77423B5BBE38}" dt="2019-07-22T02:25:47.073" v="1402"/>
          <ac:spMkLst>
            <pc:docMk/>
            <pc:sldMk cId="1077630020" sldId="479"/>
            <ac:spMk id="10" creationId="{718FCF04-E25A-476E-90F4-D18793BD70B2}"/>
          </ac:spMkLst>
        </pc:spChg>
        <pc:spChg chg="add mod">
          <ac:chgData name="Rich Lester" userId="e0432bac-d44c-4737-bbcd-68efb9ec819e" providerId="ADAL" clId="{139C65D4-FBBF-432F-82F9-77423B5BBE38}" dt="2019-07-22T02:27:57.161" v="1463" actId="14100"/>
          <ac:spMkLst>
            <pc:docMk/>
            <pc:sldMk cId="1077630020" sldId="479"/>
            <ac:spMk id="13" creationId="{4C77265D-E3F3-4899-B42C-24F690E4FB2F}"/>
          </ac:spMkLst>
        </pc:spChg>
        <pc:spChg chg="add mod">
          <ac:chgData name="Rich Lester" userId="e0432bac-d44c-4737-bbcd-68efb9ec819e" providerId="ADAL" clId="{139C65D4-FBBF-432F-82F9-77423B5BBE38}" dt="2019-07-22T02:31:33.400" v="1641" actId="20577"/>
          <ac:spMkLst>
            <pc:docMk/>
            <pc:sldMk cId="1077630020" sldId="479"/>
            <ac:spMk id="16" creationId="{7C7E168B-7C6F-4BAB-BC36-6F2F502AA019}"/>
          </ac:spMkLst>
        </pc:spChg>
        <pc:spChg chg="add del mod">
          <ac:chgData name="Rich Lester" userId="e0432bac-d44c-4737-bbcd-68efb9ec819e" providerId="ADAL" clId="{139C65D4-FBBF-432F-82F9-77423B5BBE38}" dt="2019-07-22T02:33:18.925" v="1648"/>
          <ac:spMkLst>
            <pc:docMk/>
            <pc:sldMk cId="1077630020" sldId="479"/>
            <ac:spMk id="18" creationId="{8BC5F6D2-7D81-4715-9631-7EB948990313}"/>
          </ac:spMkLst>
        </pc:spChg>
        <pc:spChg chg="add mod">
          <ac:chgData name="Rich Lester" userId="e0432bac-d44c-4737-bbcd-68efb9ec819e" providerId="ADAL" clId="{139C65D4-FBBF-432F-82F9-77423B5BBE38}" dt="2019-07-22T02:33:36.854" v="1653" actId="404"/>
          <ac:spMkLst>
            <pc:docMk/>
            <pc:sldMk cId="1077630020" sldId="479"/>
            <ac:spMk id="19" creationId="{D424AAC4-7917-4359-A539-5B5F78EB8A8D}"/>
          </ac:spMkLst>
        </pc:spChg>
        <pc:spChg chg="add mod">
          <ac:chgData name="Rich Lester" userId="e0432bac-d44c-4737-bbcd-68efb9ec819e" providerId="ADAL" clId="{139C65D4-FBBF-432F-82F9-77423B5BBE38}" dt="2019-07-22T02:34:24.387" v="1677" actId="1076"/>
          <ac:spMkLst>
            <pc:docMk/>
            <pc:sldMk cId="1077630020" sldId="479"/>
            <ac:spMk id="20" creationId="{43EF2C1D-3D03-4DA0-A978-AE3043202C57}"/>
          </ac:spMkLst>
        </pc:spChg>
        <pc:picChg chg="add del mod">
          <ac:chgData name="Rich Lester" userId="e0432bac-d44c-4737-bbcd-68efb9ec819e" providerId="ADAL" clId="{139C65D4-FBBF-432F-82F9-77423B5BBE38}" dt="2019-07-22T02:25:29.206" v="1400"/>
          <ac:picMkLst>
            <pc:docMk/>
            <pc:sldMk cId="1077630020" sldId="479"/>
            <ac:picMk id="5" creationId="{EDBFE9E9-92F9-4F9C-8406-670A8574244B}"/>
          </ac:picMkLst>
        </pc:picChg>
        <pc:picChg chg="add mod">
          <ac:chgData name="Rich Lester" userId="e0432bac-d44c-4737-bbcd-68efb9ec819e" providerId="ADAL" clId="{139C65D4-FBBF-432F-82F9-77423B5BBE38}" dt="2019-07-22T02:33:26.978" v="1651" actId="1076"/>
          <ac:picMkLst>
            <pc:docMk/>
            <pc:sldMk cId="1077630020" sldId="479"/>
            <ac:picMk id="11" creationId="{AD44EADF-46A9-4A41-8364-C52FF09187D7}"/>
          </ac:picMkLst>
        </pc:picChg>
        <pc:picChg chg="add mod">
          <ac:chgData name="Rich Lester" userId="e0432bac-d44c-4737-bbcd-68efb9ec819e" providerId="ADAL" clId="{139C65D4-FBBF-432F-82F9-77423B5BBE38}" dt="2019-07-22T02:26:20.927" v="1404" actId="1076"/>
          <ac:picMkLst>
            <pc:docMk/>
            <pc:sldMk cId="1077630020" sldId="479"/>
            <ac:picMk id="12" creationId="{8A35B088-EAE0-49A4-8A1F-2709F6D59529}"/>
          </ac:picMkLst>
        </pc:picChg>
        <pc:picChg chg="add del mod">
          <ac:chgData name="Rich Lester" userId="e0432bac-d44c-4737-bbcd-68efb9ec819e" providerId="ADAL" clId="{139C65D4-FBBF-432F-82F9-77423B5BBE38}" dt="2019-07-22T02:28:08.163" v="1466" actId="478"/>
          <ac:picMkLst>
            <pc:docMk/>
            <pc:sldMk cId="1077630020" sldId="479"/>
            <ac:picMk id="14" creationId="{9CDEF64B-4C90-45B6-B4AF-B5BD85A59469}"/>
          </ac:picMkLst>
        </pc:picChg>
        <pc:picChg chg="add del">
          <ac:chgData name="Rich Lester" userId="e0432bac-d44c-4737-bbcd-68efb9ec819e" providerId="ADAL" clId="{139C65D4-FBBF-432F-82F9-77423B5BBE38}" dt="2019-07-22T02:29:57.478" v="1491"/>
          <ac:picMkLst>
            <pc:docMk/>
            <pc:sldMk cId="1077630020" sldId="479"/>
            <ac:picMk id="15" creationId="{84B74938-30E2-4BCE-8768-38AF42F68FCC}"/>
          </ac:picMkLst>
        </pc:picChg>
        <pc:picChg chg="add mod">
          <ac:chgData name="Rich Lester" userId="e0432bac-d44c-4737-bbcd-68efb9ec819e" providerId="ADAL" clId="{139C65D4-FBBF-432F-82F9-77423B5BBE38}" dt="2019-07-22T02:33:42.274" v="1655" actId="1076"/>
          <ac:picMkLst>
            <pc:docMk/>
            <pc:sldMk cId="1077630020" sldId="479"/>
            <ac:picMk id="17" creationId="{9CC1AF49-DAEA-43A9-9581-E32FD20AEBCC}"/>
          </ac:picMkLst>
        </pc:picChg>
      </pc:sldChg>
      <pc:sldChg chg="addSp delSp modSp add del">
        <pc:chgData name="Rich Lester" userId="e0432bac-d44c-4737-bbcd-68efb9ec819e" providerId="ADAL" clId="{139C65D4-FBBF-432F-82F9-77423B5BBE38}" dt="2019-07-22T02:43:53.224" v="1718" actId="2696"/>
        <pc:sldMkLst>
          <pc:docMk/>
          <pc:sldMk cId="652616908" sldId="480"/>
        </pc:sldMkLst>
        <pc:spChg chg="del">
          <ac:chgData name="Rich Lester" userId="e0432bac-d44c-4737-bbcd-68efb9ec819e" providerId="ADAL" clId="{139C65D4-FBBF-432F-82F9-77423B5BBE38}" dt="2019-07-22T02:42:04.292" v="1692"/>
          <ac:spMkLst>
            <pc:docMk/>
            <pc:sldMk cId="652616908" sldId="480"/>
            <ac:spMk id="2" creationId="{56996953-5FE4-4AB1-97C9-8356BFB19B65}"/>
          </ac:spMkLst>
        </pc:spChg>
        <pc:spChg chg="del">
          <ac:chgData name="Rich Lester" userId="e0432bac-d44c-4737-bbcd-68efb9ec819e" providerId="ADAL" clId="{139C65D4-FBBF-432F-82F9-77423B5BBE38}" dt="2019-07-22T02:42:04.292" v="1692"/>
          <ac:spMkLst>
            <pc:docMk/>
            <pc:sldMk cId="652616908" sldId="480"/>
            <ac:spMk id="3" creationId="{539C6064-AC73-415C-8575-A32EBFEA63FF}"/>
          </ac:spMkLst>
        </pc:spChg>
        <pc:spChg chg="del">
          <ac:chgData name="Rich Lester" userId="e0432bac-d44c-4737-bbcd-68efb9ec819e" providerId="ADAL" clId="{139C65D4-FBBF-432F-82F9-77423B5BBE38}" dt="2019-07-22T02:42:04.292" v="1692"/>
          <ac:spMkLst>
            <pc:docMk/>
            <pc:sldMk cId="652616908" sldId="480"/>
            <ac:spMk id="4" creationId="{FCD9057C-92D6-46DB-AB63-1CA5A75E9A3C}"/>
          </ac:spMkLst>
        </pc:spChg>
        <pc:spChg chg="add mod">
          <ac:chgData name="Rich Lester" userId="e0432bac-d44c-4737-bbcd-68efb9ec819e" providerId="ADAL" clId="{139C65D4-FBBF-432F-82F9-77423B5BBE38}" dt="2019-07-22T02:42:04.292" v="1692"/>
          <ac:spMkLst>
            <pc:docMk/>
            <pc:sldMk cId="652616908" sldId="480"/>
            <ac:spMk id="5" creationId="{EB32B11D-E9E0-46A9-8093-2B0968655787}"/>
          </ac:spMkLst>
        </pc:spChg>
        <pc:spChg chg="add mod">
          <ac:chgData name="Rich Lester" userId="e0432bac-d44c-4737-bbcd-68efb9ec819e" providerId="ADAL" clId="{139C65D4-FBBF-432F-82F9-77423B5BBE38}" dt="2019-07-22T02:42:04.292" v="1692"/>
          <ac:spMkLst>
            <pc:docMk/>
            <pc:sldMk cId="652616908" sldId="480"/>
            <ac:spMk id="6" creationId="{0684D754-836A-40B3-8010-A6477823E2BA}"/>
          </ac:spMkLst>
        </pc:spChg>
      </pc:sldChg>
      <pc:sldChg chg="add del">
        <pc:chgData name="Rich Lester" userId="e0432bac-d44c-4737-bbcd-68efb9ec819e" providerId="ADAL" clId="{139C65D4-FBBF-432F-82F9-77423B5BBE38}" dt="2019-07-22T02:34:41.357" v="1678" actId="2696"/>
        <pc:sldMkLst>
          <pc:docMk/>
          <pc:sldMk cId="2855801387" sldId="480"/>
        </pc:sldMkLst>
      </pc:sldChg>
      <pc:sldChg chg="addSp delSp modSp add">
        <pc:chgData name="Rich Lester" userId="e0432bac-d44c-4737-bbcd-68efb9ec819e" providerId="ADAL" clId="{139C65D4-FBBF-432F-82F9-77423B5BBE38}" dt="2019-07-22T02:44:01.036" v="1720" actId="1076"/>
        <pc:sldMkLst>
          <pc:docMk/>
          <pc:sldMk cId="4234559542" sldId="481"/>
        </pc:sldMkLst>
        <pc:spChg chg="del">
          <ac:chgData name="Rich Lester" userId="e0432bac-d44c-4737-bbcd-68efb9ec819e" providerId="ADAL" clId="{139C65D4-FBBF-432F-82F9-77423B5BBE38}" dt="2019-07-22T02:42:11.823" v="1694"/>
          <ac:spMkLst>
            <pc:docMk/>
            <pc:sldMk cId="4234559542" sldId="481"/>
            <ac:spMk id="2" creationId="{6337B524-2C60-48D6-B6FF-181B46AB521A}"/>
          </ac:spMkLst>
        </pc:spChg>
        <pc:spChg chg="del">
          <ac:chgData name="Rich Lester" userId="e0432bac-d44c-4737-bbcd-68efb9ec819e" providerId="ADAL" clId="{139C65D4-FBBF-432F-82F9-77423B5BBE38}" dt="2019-07-22T02:42:11.823" v="1694"/>
          <ac:spMkLst>
            <pc:docMk/>
            <pc:sldMk cId="4234559542" sldId="481"/>
            <ac:spMk id="3" creationId="{ABDB2238-C379-47E9-92CC-4B1B82F761C1}"/>
          </ac:spMkLst>
        </pc:spChg>
        <pc:spChg chg="add mod">
          <ac:chgData name="Rich Lester" userId="e0432bac-d44c-4737-bbcd-68efb9ec819e" providerId="ADAL" clId="{139C65D4-FBBF-432F-82F9-77423B5BBE38}" dt="2019-07-22T02:43:48.205" v="1717" actId="113"/>
          <ac:spMkLst>
            <pc:docMk/>
            <pc:sldMk cId="4234559542" sldId="481"/>
            <ac:spMk id="4" creationId="{26BD7989-5497-4B3D-8A63-A8361BE5AEA5}"/>
          </ac:spMkLst>
        </pc:spChg>
        <pc:picChg chg="add mod">
          <ac:chgData name="Rich Lester" userId="e0432bac-d44c-4737-bbcd-68efb9ec819e" providerId="ADAL" clId="{139C65D4-FBBF-432F-82F9-77423B5BBE38}" dt="2019-07-22T02:43:58.571" v="1719" actId="1076"/>
          <ac:picMkLst>
            <pc:docMk/>
            <pc:sldMk cId="4234559542" sldId="481"/>
            <ac:picMk id="5" creationId="{0362C6ED-29B4-4AF3-AA49-5BCB31C549C6}"/>
          </ac:picMkLst>
        </pc:picChg>
        <pc:picChg chg="add mod">
          <ac:chgData name="Rich Lester" userId="e0432bac-d44c-4737-bbcd-68efb9ec819e" providerId="ADAL" clId="{139C65D4-FBBF-432F-82F9-77423B5BBE38}" dt="2019-07-22T02:44:01.036" v="1720" actId="1076"/>
          <ac:picMkLst>
            <pc:docMk/>
            <pc:sldMk cId="4234559542" sldId="481"/>
            <ac:picMk id="6" creationId="{A252630E-C45F-4E2E-B1EC-3FCB945B7B47}"/>
          </ac:picMkLst>
        </pc:picChg>
      </pc:sldChg>
      <pc:sldMasterChg chg="del delSldLayout">
        <pc:chgData name="Rich Lester" userId="e0432bac-d44c-4737-bbcd-68efb9ec819e" providerId="ADAL" clId="{139C65D4-FBBF-432F-82F9-77423B5BBE38}" dt="2019-07-22T01:02:46.201" v="365" actId="2696"/>
        <pc:sldMasterMkLst>
          <pc:docMk/>
          <pc:sldMasterMk cId="1888252603" sldId="2147483660"/>
        </pc:sldMasterMkLst>
        <pc:sldLayoutChg chg="del">
          <pc:chgData name="Rich Lester" userId="e0432bac-d44c-4737-bbcd-68efb9ec819e" providerId="ADAL" clId="{139C65D4-FBBF-432F-82F9-77423B5BBE38}" dt="2019-07-22T01:02:46.101" v="354" actId="2696"/>
          <pc:sldLayoutMkLst>
            <pc:docMk/>
            <pc:sldMasterMk cId="1888252603" sldId="2147483660"/>
            <pc:sldLayoutMk cId="1687735102" sldId="2147483661"/>
          </pc:sldLayoutMkLst>
        </pc:sldLayoutChg>
        <pc:sldLayoutChg chg="del">
          <pc:chgData name="Rich Lester" userId="e0432bac-d44c-4737-bbcd-68efb9ec819e" providerId="ADAL" clId="{139C65D4-FBBF-432F-82F9-77423B5BBE38}" dt="2019-07-22T01:02:46.112" v="355" actId="2696"/>
          <pc:sldLayoutMkLst>
            <pc:docMk/>
            <pc:sldMasterMk cId="1888252603" sldId="2147483660"/>
            <pc:sldLayoutMk cId="501580451" sldId="2147483662"/>
          </pc:sldLayoutMkLst>
        </pc:sldLayoutChg>
        <pc:sldLayoutChg chg="del">
          <pc:chgData name="Rich Lester" userId="e0432bac-d44c-4737-bbcd-68efb9ec819e" providerId="ADAL" clId="{139C65D4-FBBF-432F-82F9-77423B5BBE38}" dt="2019-07-22T01:02:46.123" v="356" actId="2696"/>
          <pc:sldLayoutMkLst>
            <pc:docMk/>
            <pc:sldMasterMk cId="1888252603" sldId="2147483660"/>
            <pc:sldLayoutMk cId="924282749" sldId="2147483663"/>
          </pc:sldLayoutMkLst>
        </pc:sldLayoutChg>
        <pc:sldLayoutChg chg="del">
          <pc:chgData name="Rich Lester" userId="e0432bac-d44c-4737-bbcd-68efb9ec819e" providerId="ADAL" clId="{139C65D4-FBBF-432F-82F9-77423B5BBE38}" dt="2019-07-22T01:02:46.138" v="357" actId="2696"/>
          <pc:sldLayoutMkLst>
            <pc:docMk/>
            <pc:sldMasterMk cId="1888252603" sldId="2147483660"/>
            <pc:sldLayoutMk cId="4038497927" sldId="2147483664"/>
          </pc:sldLayoutMkLst>
        </pc:sldLayoutChg>
        <pc:sldLayoutChg chg="del">
          <pc:chgData name="Rich Lester" userId="e0432bac-d44c-4737-bbcd-68efb9ec819e" providerId="ADAL" clId="{139C65D4-FBBF-432F-82F9-77423B5BBE38}" dt="2019-07-22T01:02:46.153" v="358" actId="2696"/>
          <pc:sldLayoutMkLst>
            <pc:docMk/>
            <pc:sldMasterMk cId="1888252603" sldId="2147483660"/>
            <pc:sldLayoutMk cId="17215771" sldId="2147483665"/>
          </pc:sldLayoutMkLst>
        </pc:sldLayoutChg>
        <pc:sldLayoutChg chg="del">
          <pc:chgData name="Rich Lester" userId="e0432bac-d44c-4737-bbcd-68efb9ec819e" providerId="ADAL" clId="{139C65D4-FBBF-432F-82F9-77423B5BBE38}" dt="2019-07-22T01:02:46.162" v="359" actId="2696"/>
          <pc:sldLayoutMkLst>
            <pc:docMk/>
            <pc:sldMasterMk cId="1888252603" sldId="2147483660"/>
            <pc:sldLayoutMk cId="2279463133" sldId="2147483666"/>
          </pc:sldLayoutMkLst>
        </pc:sldLayoutChg>
        <pc:sldLayoutChg chg="del">
          <pc:chgData name="Rich Lester" userId="e0432bac-d44c-4737-bbcd-68efb9ec819e" providerId="ADAL" clId="{139C65D4-FBBF-432F-82F9-77423B5BBE38}" dt="2019-07-22T01:02:46.171" v="360" actId="2696"/>
          <pc:sldLayoutMkLst>
            <pc:docMk/>
            <pc:sldMasterMk cId="1888252603" sldId="2147483660"/>
            <pc:sldLayoutMk cId="1183893186" sldId="2147483667"/>
          </pc:sldLayoutMkLst>
        </pc:sldLayoutChg>
        <pc:sldLayoutChg chg="del">
          <pc:chgData name="Rich Lester" userId="e0432bac-d44c-4737-bbcd-68efb9ec819e" providerId="ADAL" clId="{139C65D4-FBBF-432F-82F9-77423B5BBE38}" dt="2019-07-22T01:02:46.181" v="361" actId="2696"/>
          <pc:sldLayoutMkLst>
            <pc:docMk/>
            <pc:sldMasterMk cId="1888252603" sldId="2147483660"/>
            <pc:sldLayoutMk cId="3583391183" sldId="2147483668"/>
          </pc:sldLayoutMkLst>
        </pc:sldLayoutChg>
        <pc:sldLayoutChg chg="del">
          <pc:chgData name="Rich Lester" userId="e0432bac-d44c-4737-bbcd-68efb9ec819e" providerId="ADAL" clId="{139C65D4-FBBF-432F-82F9-77423B5BBE38}" dt="2019-07-22T01:02:46.187" v="362" actId="2696"/>
          <pc:sldLayoutMkLst>
            <pc:docMk/>
            <pc:sldMasterMk cId="1888252603" sldId="2147483660"/>
            <pc:sldLayoutMk cId="2495322918" sldId="2147483669"/>
          </pc:sldLayoutMkLst>
        </pc:sldLayoutChg>
        <pc:sldLayoutChg chg="del">
          <pc:chgData name="Rich Lester" userId="e0432bac-d44c-4737-bbcd-68efb9ec819e" providerId="ADAL" clId="{139C65D4-FBBF-432F-82F9-77423B5BBE38}" dt="2019-07-22T01:02:46.191" v="363" actId="2696"/>
          <pc:sldLayoutMkLst>
            <pc:docMk/>
            <pc:sldMasterMk cId="1888252603" sldId="2147483660"/>
            <pc:sldLayoutMk cId="2470786560" sldId="2147483670"/>
          </pc:sldLayoutMkLst>
        </pc:sldLayoutChg>
        <pc:sldLayoutChg chg="del">
          <pc:chgData name="Rich Lester" userId="e0432bac-d44c-4737-bbcd-68efb9ec819e" providerId="ADAL" clId="{139C65D4-FBBF-432F-82F9-77423B5BBE38}" dt="2019-07-22T01:02:46.197" v="364" actId="2696"/>
          <pc:sldLayoutMkLst>
            <pc:docMk/>
            <pc:sldMasterMk cId="1888252603" sldId="2147483660"/>
            <pc:sldLayoutMk cId="1342787779" sldId="2147483671"/>
          </pc:sldLayoutMkLst>
        </pc:sldLayoutChg>
      </pc:sldMasterChg>
      <pc:sldMasterChg chg="del delSldLayout">
        <pc:chgData name="Rich Lester" userId="e0432bac-d44c-4737-bbcd-68efb9ec819e" providerId="ADAL" clId="{139C65D4-FBBF-432F-82F9-77423B5BBE38}" dt="2019-07-22T01:31:47.051" v="646" actId="2696"/>
        <pc:sldMasterMkLst>
          <pc:docMk/>
          <pc:sldMasterMk cId="2345028108" sldId="2147483791"/>
        </pc:sldMasterMkLst>
        <pc:sldLayoutChg chg="del">
          <pc:chgData name="Rich Lester" userId="e0432bac-d44c-4737-bbcd-68efb9ec819e" providerId="ADAL" clId="{139C65D4-FBBF-432F-82F9-77423B5BBE38}" dt="2019-07-22T01:31:47.015" v="635" actId="2696"/>
          <pc:sldLayoutMkLst>
            <pc:docMk/>
            <pc:sldMasterMk cId="2345028108" sldId="2147483791"/>
            <pc:sldLayoutMk cId="2177245289" sldId="2147483792"/>
          </pc:sldLayoutMkLst>
        </pc:sldLayoutChg>
        <pc:sldLayoutChg chg="del">
          <pc:chgData name="Rich Lester" userId="e0432bac-d44c-4737-bbcd-68efb9ec819e" providerId="ADAL" clId="{139C65D4-FBBF-432F-82F9-77423B5BBE38}" dt="2019-07-22T01:31:47.018" v="636" actId="2696"/>
          <pc:sldLayoutMkLst>
            <pc:docMk/>
            <pc:sldMasterMk cId="2345028108" sldId="2147483791"/>
            <pc:sldLayoutMk cId="2255390442" sldId="2147483793"/>
          </pc:sldLayoutMkLst>
        </pc:sldLayoutChg>
        <pc:sldLayoutChg chg="del">
          <pc:chgData name="Rich Lester" userId="e0432bac-d44c-4737-bbcd-68efb9ec819e" providerId="ADAL" clId="{139C65D4-FBBF-432F-82F9-77423B5BBE38}" dt="2019-07-22T01:31:47.022" v="637" actId="2696"/>
          <pc:sldLayoutMkLst>
            <pc:docMk/>
            <pc:sldMasterMk cId="2345028108" sldId="2147483791"/>
            <pc:sldLayoutMk cId="2654877831" sldId="2147483794"/>
          </pc:sldLayoutMkLst>
        </pc:sldLayoutChg>
        <pc:sldLayoutChg chg="del">
          <pc:chgData name="Rich Lester" userId="e0432bac-d44c-4737-bbcd-68efb9ec819e" providerId="ADAL" clId="{139C65D4-FBBF-432F-82F9-77423B5BBE38}" dt="2019-07-22T01:31:47.028" v="638" actId="2696"/>
          <pc:sldLayoutMkLst>
            <pc:docMk/>
            <pc:sldMasterMk cId="2345028108" sldId="2147483791"/>
            <pc:sldLayoutMk cId="512634430" sldId="2147483795"/>
          </pc:sldLayoutMkLst>
        </pc:sldLayoutChg>
        <pc:sldLayoutChg chg="del">
          <pc:chgData name="Rich Lester" userId="e0432bac-d44c-4737-bbcd-68efb9ec819e" providerId="ADAL" clId="{139C65D4-FBBF-432F-82F9-77423B5BBE38}" dt="2019-07-22T01:31:47.031" v="639" actId="2696"/>
          <pc:sldLayoutMkLst>
            <pc:docMk/>
            <pc:sldMasterMk cId="2345028108" sldId="2147483791"/>
            <pc:sldLayoutMk cId="4085401635" sldId="2147483796"/>
          </pc:sldLayoutMkLst>
        </pc:sldLayoutChg>
        <pc:sldLayoutChg chg="del">
          <pc:chgData name="Rich Lester" userId="e0432bac-d44c-4737-bbcd-68efb9ec819e" providerId="ADAL" clId="{139C65D4-FBBF-432F-82F9-77423B5BBE38}" dt="2019-07-22T01:31:47.034" v="640" actId="2696"/>
          <pc:sldLayoutMkLst>
            <pc:docMk/>
            <pc:sldMasterMk cId="2345028108" sldId="2147483791"/>
            <pc:sldLayoutMk cId="698278447" sldId="2147483797"/>
          </pc:sldLayoutMkLst>
        </pc:sldLayoutChg>
        <pc:sldLayoutChg chg="del">
          <pc:chgData name="Rich Lester" userId="e0432bac-d44c-4737-bbcd-68efb9ec819e" providerId="ADAL" clId="{139C65D4-FBBF-432F-82F9-77423B5BBE38}" dt="2019-07-22T01:31:47.036" v="641" actId="2696"/>
          <pc:sldLayoutMkLst>
            <pc:docMk/>
            <pc:sldMasterMk cId="2345028108" sldId="2147483791"/>
            <pc:sldLayoutMk cId="72751546" sldId="2147483798"/>
          </pc:sldLayoutMkLst>
        </pc:sldLayoutChg>
        <pc:sldLayoutChg chg="del">
          <pc:chgData name="Rich Lester" userId="e0432bac-d44c-4737-bbcd-68efb9ec819e" providerId="ADAL" clId="{139C65D4-FBBF-432F-82F9-77423B5BBE38}" dt="2019-07-22T01:31:47.038" v="642" actId="2696"/>
          <pc:sldLayoutMkLst>
            <pc:docMk/>
            <pc:sldMasterMk cId="2345028108" sldId="2147483791"/>
            <pc:sldLayoutMk cId="1553807248" sldId="2147483799"/>
          </pc:sldLayoutMkLst>
        </pc:sldLayoutChg>
        <pc:sldLayoutChg chg="del">
          <pc:chgData name="Rich Lester" userId="e0432bac-d44c-4737-bbcd-68efb9ec819e" providerId="ADAL" clId="{139C65D4-FBBF-432F-82F9-77423B5BBE38}" dt="2019-07-22T01:31:47.044" v="643" actId="2696"/>
          <pc:sldLayoutMkLst>
            <pc:docMk/>
            <pc:sldMasterMk cId="2345028108" sldId="2147483791"/>
            <pc:sldLayoutMk cId="1829176369" sldId="2147483800"/>
          </pc:sldLayoutMkLst>
        </pc:sldLayoutChg>
        <pc:sldLayoutChg chg="del">
          <pc:chgData name="Rich Lester" userId="e0432bac-d44c-4737-bbcd-68efb9ec819e" providerId="ADAL" clId="{139C65D4-FBBF-432F-82F9-77423B5BBE38}" dt="2019-07-22T01:31:47.046" v="644" actId="2696"/>
          <pc:sldLayoutMkLst>
            <pc:docMk/>
            <pc:sldMasterMk cId="2345028108" sldId="2147483791"/>
            <pc:sldLayoutMk cId="4251005458" sldId="2147483801"/>
          </pc:sldLayoutMkLst>
        </pc:sldLayoutChg>
        <pc:sldLayoutChg chg="del">
          <pc:chgData name="Rich Lester" userId="e0432bac-d44c-4737-bbcd-68efb9ec819e" providerId="ADAL" clId="{139C65D4-FBBF-432F-82F9-77423B5BBE38}" dt="2019-07-22T01:31:47.048" v="645" actId="2696"/>
          <pc:sldLayoutMkLst>
            <pc:docMk/>
            <pc:sldMasterMk cId="2345028108" sldId="2147483791"/>
            <pc:sldLayoutMk cId="1545602510" sldId="2147483802"/>
          </pc:sldLayoutMkLst>
        </pc:sldLayoutChg>
      </pc:sldMasterChg>
      <pc:sldMasterChg chg="del delSldLayout">
        <pc:chgData name="Rich Lester" userId="e0432bac-d44c-4737-bbcd-68efb9ec819e" providerId="ADAL" clId="{139C65D4-FBBF-432F-82F9-77423B5BBE38}" dt="2019-07-22T01:18:33.083" v="443" actId="2696"/>
        <pc:sldMasterMkLst>
          <pc:docMk/>
          <pc:sldMasterMk cId="750271200" sldId="2147483840"/>
        </pc:sldMasterMkLst>
        <pc:sldLayoutChg chg="del">
          <pc:chgData name="Rich Lester" userId="e0432bac-d44c-4737-bbcd-68efb9ec819e" providerId="ADAL" clId="{139C65D4-FBBF-432F-82F9-77423B5BBE38}" dt="2019-07-22T01:18:33.010" v="431" actId="2696"/>
          <pc:sldLayoutMkLst>
            <pc:docMk/>
            <pc:sldMasterMk cId="750271200" sldId="2147483840"/>
            <pc:sldLayoutMk cId="3292313880" sldId="2147483841"/>
          </pc:sldLayoutMkLst>
        </pc:sldLayoutChg>
        <pc:sldLayoutChg chg="del">
          <pc:chgData name="Rich Lester" userId="e0432bac-d44c-4737-bbcd-68efb9ec819e" providerId="ADAL" clId="{139C65D4-FBBF-432F-82F9-77423B5BBE38}" dt="2019-07-22T01:18:33.015" v="432" actId="2696"/>
          <pc:sldLayoutMkLst>
            <pc:docMk/>
            <pc:sldMasterMk cId="750271200" sldId="2147483840"/>
            <pc:sldLayoutMk cId="1723275520" sldId="2147483842"/>
          </pc:sldLayoutMkLst>
        </pc:sldLayoutChg>
        <pc:sldLayoutChg chg="del">
          <pc:chgData name="Rich Lester" userId="e0432bac-d44c-4737-bbcd-68efb9ec819e" providerId="ADAL" clId="{139C65D4-FBBF-432F-82F9-77423B5BBE38}" dt="2019-07-22T01:18:33.023" v="433" actId="2696"/>
          <pc:sldLayoutMkLst>
            <pc:docMk/>
            <pc:sldMasterMk cId="750271200" sldId="2147483840"/>
            <pc:sldLayoutMk cId="37991892" sldId="2147483843"/>
          </pc:sldLayoutMkLst>
        </pc:sldLayoutChg>
        <pc:sldLayoutChg chg="del">
          <pc:chgData name="Rich Lester" userId="e0432bac-d44c-4737-bbcd-68efb9ec819e" providerId="ADAL" clId="{139C65D4-FBBF-432F-82F9-77423B5BBE38}" dt="2019-07-22T01:18:33.027" v="434" actId="2696"/>
          <pc:sldLayoutMkLst>
            <pc:docMk/>
            <pc:sldMasterMk cId="750271200" sldId="2147483840"/>
            <pc:sldLayoutMk cId="343836311" sldId="2147483844"/>
          </pc:sldLayoutMkLst>
        </pc:sldLayoutChg>
        <pc:sldLayoutChg chg="del">
          <pc:chgData name="Rich Lester" userId="e0432bac-d44c-4737-bbcd-68efb9ec819e" providerId="ADAL" clId="{139C65D4-FBBF-432F-82F9-77423B5BBE38}" dt="2019-07-22T01:18:33.035" v="435" actId="2696"/>
          <pc:sldLayoutMkLst>
            <pc:docMk/>
            <pc:sldMasterMk cId="750271200" sldId="2147483840"/>
            <pc:sldLayoutMk cId="4109974442" sldId="2147483845"/>
          </pc:sldLayoutMkLst>
        </pc:sldLayoutChg>
        <pc:sldLayoutChg chg="del">
          <pc:chgData name="Rich Lester" userId="e0432bac-d44c-4737-bbcd-68efb9ec819e" providerId="ADAL" clId="{139C65D4-FBBF-432F-82F9-77423B5BBE38}" dt="2019-07-22T01:18:33.042" v="436" actId="2696"/>
          <pc:sldLayoutMkLst>
            <pc:docMk/>
            <pc:sldMasterMk cId="750271200" sldId="2147483840"/>
            <pc:sldLayoutMk cId="735176381" sldId="2147483846"/>
          </pc:sldLayoutMkLst>
        </pc:sldLayoutChg>
        <pc:sldLayoutChg chg="del">
          <pc:chgData name="Rich Lester" userId="e0432bac-d44c-4737-bbcd-68efb9ec819e" providerId="ADAL" clId="{139C65D4-FBBF-432F-82F9-77423B5BBE38}" dt="2019-07-22T01:18:33.048" v="437" actId="2696"/>
          <pc:sldLayoutMkLst>
            <pc:docMk/>
            <pc:sldMasterMk cId="750271200" sldId="2147483840"/>
            <pc:sldLayoutMk cId="4170816236" sldId="2147483847"/>
          </pc:sldLayoutMkLst>
        </pc:sldLayoutChg>
        <pc:sldLayoutChg chg="del">
          <pc:chgData name="Rich Lester" userId="e0432bac-d44c-4737-bbcd-68efb9ec819e" providerId="ADAL" clId="{139C65D4-FBBF-432F-82F9-77423B5BBE38}" dt="2019-07-22T01:18:33.056" v="438" actId="2696"/>
          <pc:sldLayoutMkLst>
            <pc:docMk/>
            <pc:sldMasterMk cId="750271200" sldId="2147483840"/>
            <pc:sldLayoutMk cId="224058086" sldId="2147483848"/>
          </pc:sldLayoutMkLst>
        </pc:sldLayoutChg>
        <pc:sldLayoutChg chg="del">
          <pc:chgData name="Rich Lester" userId="e0432bac-d44c-4737-bbcd-68efb9ec819e" providerId="ADAL" clId="{139C65D4-FBBF-432F-82F9-77423B5BBE38}" dt="2019-07-22T01:18:33.061" v="439" actId="2696"/>
          <pc:sldLayoutMkLst>
            <pc:docMk/>
            <pc:sldMasterMk cId="750271200" sldId="2147483840"/>
            <pc:sldLayoutMk cId="3471361632" sldId="2147483849"/>
          </pc:sldLayoutMkLst>
        </pc:sldLayoutChg>
        <pc:sldLayoutChg chg="del">
          <pc:chgData name="Rich Lester" userId="e0432bac-d44c-4737-bbcd-68efb9ec819e" providerId="ADAL" clId="{139C65D4-FBBF-432F-82F9-77423B5BBE38}" dt="2019-07-22T01:18:33.067" v="440" actId="2696"/>
          <pc:sldLayoutMkLst>
            <pc:docMk/>
            <pc:sldMasterMk cId="750271200" sldId="2147483840"/>
            <pc:sldLayoutMk cId="1537433968" sldId="2147483850"/>
          </pc:sldLayoutMkLst>
        </pc:sldLayoutChg>
        <pc:sldLayoutChg chg="del">
          <pc:chgData name="Rich Lester" userId="e0432bac-d44c-4737-bbcd-68efb9ec819e" providerId="ADAL" clId="{139C65D4-FBBF-432F-82F9-77423B5BBE38}" dt="2019-07-22T01:18:33.073" v="441" actId="2696"/>
          <pc:sldLayoutMkLst>
            <pc:docMk/>
            <pc:sldMasterMk cId="750271200" sldId="2147483840"/>
            <pc:sldLayoutMk cId="1968399149" sldId="2147483851"/>
          </pc:sldLayoutMkLst>
        </pc:sldLayoutChg>
        <pc:sldLayoutChg chg="del">
          <pc:chgData name="Rich Lester" userId="e0432bac-d44c-4737-bbcd-68efb9ec819e" providerId="ADAL" clId="{139C65D4-FBBF-432F-82F9-77423B5BBE38}" dt="2019-07-22T01:18:33.077" v="442" actId="2696"/>
          <pc:sldLayoutMkLst>
            <pc:docMk/>
            <pc:sldMasterMk cId="750271200" sldId="2147483840"/>
            <pc:sldLayoutMk cId="2398367903" sldId="2147483852"/>
          </pc:sldLayoutMkLst>
        </pc:sldLayoutChg>
      </pc:sldMasterChg>
      <pc:sldMasterChg chg="del delSldLayout">
        <pc:chgData name="Rich Lester" userId="e0432bac-d44c-4737-bbcd-68efb9ec819e" providerId="ADAL" clId="{139C65D4-FBBF-432F-82F9-77423B5BBE38}" dt="2019-07-22T01:23:07.349" v="545" actId="2696"/>
        <pc:sldMasterMkLst>
          <pc:docMk/>
          <pc:sldMasterMk cId="1586660342" sldId="2147483900"/>
        </pc:sldMasterMkLst>
        <pc:sldLayoutChg chg="del">
          <pc:chgData name="Rich Lester" userId="e0432bac-d44c-4737-bbcd-68efb9ec819e" providerId="ADAL" clId="{139C65D4-FBBF-432F-82F9-77423B5BBE38}" dt="2019-07-22T01:23:07.291" v="533" actId="2696"/>
          <pc:sldLayoutMkLst>
            <pc:docMk/>
            <pc:sldMasterMk cId="1586660342" sldId="2147483900"/>
            <pc:sldLayoutMk cId="1118782548" sldId="2147483901"/>
          </pc:sldLayoutMkLst>
        </pc:sldLayoutChg>
        <pc:sldLayoutChg chg="del">
          <pc:chgData name="Rich Lester" userId="e0432bac-d44c-4737-bbcd-68efb9ec819e" providerId="ADAL" clId="{139C65D4-FBBF-432F-82F9-77423B5BBE38}" dt="2019-07-22T01:23:07.302" v="534" actId="2696"/>
          <pc:sldLayoutMkLst>
            <pc:docMk/>
            <pc:sldMasterMk cId="1586660342" sldId="2147483900"/>
            <pc:sldLayoutMk cId="1467166920" sldId="2147483902"/>
          </pc:sldLayoutMkLst>
        </pc:sldLayoutChg>
        <pc:sldLayoutChg chg="del">
          <pc:chgData name="Rich Lester" userId="e0432bac-d44c-4737-bbcd-68efb9ec819e" providerId="ADAL" clId="{139C65D4-FBBF-432F-82F9-77423B5BBE38}" dt="2019-07-22T01:23:07.310" v="535" actId="2696"/>
          <pc:sldLayoutMkLst>
            <pc:docMk/>
            <pc:sldMasterMk cId="1586660342" sldId="2147483900"/>
            <pc:sldLayoutMk cId="2843565348" sldId="2147483903"/>
          </pc:sldLayoutMkLst>
        </pc:sldLayoutChg>
        <pc:sldLayoutChg chg="del">
          <pc:chgData name="Rich Lester" userId="e0432bac-d44c-4737-bbcd-68efb9ec819e" providerId="ADAL" clId="{139C65D4-FBBF-432F-82F9-77423B5BBE38}" dt="2019-07-22T01:23:07.316" v="536" actId="2696"/>
          <pc:sldLayoutMkLst>
            <pc:docMk/>
            <pc:sldMasterMk cId="1586660342" sldId="2147483900"/>
            <pc:sldLayoutMk cId="1328164025" sldId="2147483904"/>
          </pc:sldLayoutMkLst>
        </pc:sldLayoutChg>
        <pc:sldLayoutChg chg="del">
          <pc:chgData name="Rich Lester" userId="e0432bac-d44c-4737-bbcd-68efb9ec819e" providerId="ADAL" clId="{139C65D4-FBBF-432F-82F9-77423B5BBE38}" dt="2019-07-22T01:23:07.321" v="537" actId="2696"/>
          <pc:sldLayoutMkLst>
            <pc:docMk/>
            <pc:sldMasterMk cId="1586660342" sldId="2147483900"/>
            <pc:sldLayoutMk cId="858718611" sldId="2147483905"/>
          </pc:sldLayoutMkLst>
        </pc:sldLayoutChg>
        <pc:sldLayoutChg chg="del">
          <pc:chgData name="Rich Lester" userId="e0432bac-d44c-4737-bbcd-68efb9ec819e" providerId="ADAL" clId="{139C65D4-FBBF-432F-82F9-77423B5BBE38}" dt="2019-07-22T01:23:07.324" v="538" actId="2696"/>
          <pc:sldLayoutMkLst>
            <pc:docMk/>
            <pc:sldMasterMk cId="1586660342" sldId="2147483900"/>
            <pc:sldLayoutMk cId="3934012710" sldId="2147483906"/>
          </pc:sldLayoutMkLst>
        </pc:sldLayoutChg>
        <pc:sldLayoutChg chg="del">
          <pc:chgData name="Rich Lester" userId="e0432bac-d44c-4737-bbcd-68efb9ec819e" providerId="ADAL" clId="{139C65D4-FBBF-432F-82F9-77423B5BBE38}" dt="2019-07-22T01:23:07.327" v="539" actId="2696"/>
          <pc:sldLayoutMkLst>
            <pc:docMk/>
            <pc:sldMasterMk cId="1586660342" sldId="2147483900"/>
            <pc:sldLayoutMk cId="2872154540" sldId="2147483907"/>
          </pc:sldLayoutMkLst>
        </pc:sldLayoutChg>
        <pc:sldLayoutChg chg="del">
          <pc:chgData name="Rich Lester" userId="e0432bac-d44c-4737-bbcd-68efb9ec819e" providerId="ADAL" clId="{139C65D4-FBBF-432F-82F9-77423B5BBE38}" dt="2019-07-22T01:23:07.332" v="540" actId="2696"/>
          <pc:sldLayoutMkLst>
            <pc:docMk/>
            <pc:sldMasterMk cId="1586660342" sldId="2147483900"/>
            <pc:sldLayoutMk cId="4037788119" sldId="2147483908"/>
          </pc:sldLayoutMkLst>
        </pc:sldLayoutChg>
        <pc:sldLayoutChg chg="del">
          <pc:chgData name="Rich Lester" userId="e0432bac-d44c-4737-bbcd-68efb9ec819e" providerId="ADAL" clId="{139C65D4-FBBF-432F-82F9-77423B5BBE38}" dt="2019-07-22T01:23:07.336" v="541" actId="2696"/>
          <pc:sldLayoutMkLst>
            <pc:docMk/>
            <pc:sldMasterMk cId="1586660342" sldId="2147483900"/>
            <pc:sldLayoutMk cId="1910225658" sldId="2147483909"/>
          </pc:sldLayoutMkLst>
        </pc:sldLayoutChg>
        <pc:sldLayoutChg chg="del">
          <pc:chgData name="Rich Lester" userId="e0432bac-d44c-4737-bbcd-68efb9ec819e" providerId="ADAL" clId="{139C65D4-FBBF-432F-82F9-77423B5BBE38}" dt="2019-07-22T01:23:07.338" v="542" actId="2696"/>
          <pc:sldLayoutMkLst>
            <pc:docMk/>
            <pc:sldMasterMk cId="1586660342" sldId="2147483900"/>
            <pc:sldLayoutMk cId="443947569" sldId="2147483910"/>
          </pc:sldLayoutMkLst>
        </pc:sldLayoutChg>
        <pc:sldLayoutChg chg="del">
          <pc:chgData name="Rich Lester" userId="e0432bac-d44c-4737-bbcd-68efb9ec819e" providerId="ADAL" clId="{139C65D4-FBBF-432F-82F9-77423B5BBE38}" dt="2019-07-22T01:23:07.340" v="543" actId="2696"/>
          <pc:sldLayoutMkLst>
            <pc:docMk/>
            <pc:sldMasterMk cId="1586660342" sldId="2147483900"/>
            <pc:sldLayoutMk cId="294774959" sldId="2147483911"/>
          </pc:sldLayoutMkLst>
        </pc:sldLayoutChg>
        <pc:sldLayoutChg chg="del">
          <pc:chgData name="Rich Lester" userId="e0432bac-d44c-4737-bbcd-68efb9ec819e" providerId="ADAL" clId="{139C65D4-FBBF-432F-82F9-77423B5BBE38}" dt="2019-07-22T01:23:07.343" v="544" actId="2696"/>
          <pc:sldLayoutMkLst>
            <pc:docMk/>
            <pc:sldMasterMk cId="1586660342" sldId="2147483900"/>
            <pc:sldLayoutMk cId="2426427180" sldId="2147483912"/>
          </pc:sldLayoutMkLst>
        </pc:sldLayoutChg>
      </pc:sldMasterChg>
      <pc:sldMasterChg chg="del delSldLayout">
        <pc:chgData name="Rich Lester" userId="e0432bac-d44c-4737-bbcd-68efb9ec819e" providerId="ADAL" clId="{139C65D4-FBBF-432F-82F9-77423B5BBE38}" dt="2019-07-22T01:31:41.678" v="633" actId="2696"/>
        <pc:sldMasterMkLst>
          <pc:docMk/>
          <pc:sldMasterMk cId="1698278821" sldId="2147483924"/>
        </pc:sldMasterMkLst>
        <pc:sldLayoutChg chg="del">
          <pc:chgData name="Rich Lester" userId="e0432bac-d44c-4737-bbcd-68efb9ec819e" providerId="ADAL" clId="{139C65D4-FBBF-432F-82F9-77423B5BBE38}" dt="2019-07-22T01:31:41.654" v="621" actId="2696"/>
          <pc:sldLayoutMkLst>
            <pc:docMk/>
            <pc:sldMasterMk cId="1698278821" sldId="2147483924"/>
            <pc:sldLayoutMk cId="679279066" sldId="2147483925"/>
          </pc:sldLayoutMkLst>
        </pc:sldLayoutChg>
        <pc:sldLayoutChg chg="del">
          <pc:chgData name="Rich Lester" userId="e0432bac-d44c-4737-bbcd-68efb9ec819e" providerId="ADAL" clId="{139C65D4-FBBF-432F-82F9-77423B5BBE38}" dt="2019-07-22T01:31:41.655" v="622" actId="2696"/>
          <pc:sldLayoutMkLst>
            <pc:docMk/>
            <pc:sldMasterMk cId="1698278821" sldId="2147483924"/>
            <pc:sldLayoutMk cId="276148701" sldId="2147483926"/>
          </pc:sldLayoutMkLst>
        </pc:sldLayoutChg>
        <pc:sldLayoutChg chg="del">
          <pc:chgData name="Rich Lester" userId="e0432bac-d44c-4737-bbcd-68efb9ec819e" providerId="ADAL" clId="{139C65D4-FBBF-432F-82F9-77423B5BBE38}" dt="2019-07-22T01:31:41.657" v="623" actId="2696"/>
          <pc:sldLayoutMkLst>
            <pc:docMk/>
            <pc:sldMasterMk cId="1698278821" sldId="2147483924"/>
            <pc:sldLayoutMk cId="4239081963" sldId="2147483927"/>
          </pc:sldLayoutMkLst>
        </pc:sldLayoutChg>
        <pc:sldLayoutChg chg="del">
          <pc:chgData name="Rich Lester" userId="e0432bac-d44c-4737-bbcd-68efb9ec819e" providerId="ADAL" clId="{139C65D4-FBBF-432F-82F9-77423B5BBE38}" dt="2019-07-22T01:31:41.660" v="624" actId="2696"/>
          <pc:sldLayoutMkLst>
            <pc:docMk/>
            <pc:sldMasterMk cId="1698278821" sldId="2147483924"/>
            <pc:sldLayoutMk cId="398720961" sldId="2147483928"/>
          </pc:sldLayoutMkLst>
        </pc:sldLayoutChg>
        <pc:sldLayoutChg chg="del">
          <pc:chgData name="Rich Lester" userId="e0432bac-d44c-4737-bbcd-68efb9ec819e" providerId="ADAL" clId="{139C65D4-FBBF-432F-82F9-77423B5BBE38}" dt="2019-07-22T01:31:41.661" v="625" actId="2696"/>
          <pc:sldLayoutMkLst>
            <pc:docMk/>
            <pc:sldMasterMk cId="1698278821" sldId="2147483924"/>
            <pc:sldLayoutMk cId="136587511" sldId="2147483929"/>
          </pc:sldLayoutMkLst>
        </pc:sldLayoutChg>
        <pc:sldLayoutChg chg="del">
          <pc:chgData name="Rich Lester" userId="e0432bac-d44c-4737-bbcd-68efb9ec819e" providerId="ADAL" clId="{139C65D4-FBBF-432F-82F9-77423B5BBE38}" dt="2019-07-22T01:31:41.663" v="626" actId="2696"/>
          <pc:sldLayoutMkLst>
            <pc:docMk/>
            <pc:sldMasterMk cId="1698278821" sldId="2147483924"/>
            <pc:sldLayoutMk cId="1975203678" sldId="2147483930"/>
          </pc:sldLayoutMkLst>
        </pc:sldLayoutChg>
        <pc:sldLayoutChg chg="del">
          <pc:chgData name="Rich Lester" userId="e0432bac-d44c-4737-bbcd-68efb9ec819e" providerId="ADAL" clId="{139C65D4-FBBF-432F-82F9-77423B5BBE38}" dt="2019-07-22T01:31:41.665" v="627" actId="2696"/>
          <pc:sldLayoutMkLst>
            <pc:docMk/>
            <pc:sldMasterMk cId="1698278821" sldId="2147483924"/>
            <pc:sldLayoutMk cId="3100884229" sldId="2147483931"/>
          </pc:sldLayoutMkLst>
        </pc:sldLayoutChg>
        <pc:sldLayoutChg chg="del">
          <pc:chgData name="Rich Lester" userId="e0432bac-d44c-4737-bbcd-68efb9ec819e" providerId="ADAL" clId="{139C65D4-FBBF-432F-82F9-77423B5BBE38}" dt="2019-07-22T01:31:41.666" v="628" actId="2696"/>
          <pc:sldLayoutMkLst>
            <pc:docMk/>
            <pc:sldMasterMk cId="1698278821" sldId="2147483924"/>
            <pc:sldLayoutMk cId="2787368956" sldId="2147483932"/>
          </pc:sldLayoutMkLst>
        </pc:sldLayoutChg>
        <pc:sldLayoutChg chg="del">
          <pc:chgData name="Rich Lester" userId="e0432bac-d44c-4737-bbcd-68efb9ec819e" providerId="ADAL" clId="{139C65D4-FBBF-432F-82F9-77423B5BBE38}" dt="2019-07-22T01:31:41.668" v="629" actId="2696"/>
          <pc:sldLayoutMkLst>
            <pc:docMk/>
            <pc:sldMasterMk cId="1698278821" sldId="2147483924"/>
            <pc:sldLayoutMk cId="3290425943" sldId="2147483933"/>
          </pc:sldLayoutMkLst>
        </pc:sldLayoutChg>
        <pc:sldLayoutChg chg="del">
          <pc:chgData name="Rich Lester" userId="e0432bac-d44c-4737-bbcd-68efb9ec819e" providerId="ADAL" clId="{139C65D4-FBBF-432F-82F9-77423B5BBE38}" dt="2019-07-22T01:31:41.670" v="630" actId="2696"/>
          <pc:sldLayoutMkLst>
            <pc:docMk/>
            <pc:sldMasterMk cId="1698278821" sldId="2147483924"/>
            <pc:sldLayoutMk cId="3578016101" sldId="2147483934"/>
          </pc:sldLayoutMkLst>
        </pc:sldLayoutChg>
        <pc:sldLayoutChg chg="del">
          <pc:chgData name="Rich Lester" userId="e0432bac-d44c-4737-bbcd-68efb9ec819e" providerId="ADAL" clId="{139C65D4-FBBF-432F-82F9-77423B5BBE38}" dt="2019-07-22T01:31:41.671" v="631" actId="2696"/>
          <pc:sldLayoutMkLst>
            <pc:docMk/>
            <pc:sldMasterMk cId="1698278821" sldId="2147483924"/>
            <pc:sldLayoutMk cId="3222043787" sldId="2147483935"/>
          </pc:sldLayoutMkLst>
        </pc:sldLayoutChg>
        <pc:sldLayoutChg chg="del">
          <pc:chgData name="Rich Lester" userId="e0432bac-d44c-4737-bbcd-68efb9ec819e" providerId="ADAL" clId="{139C65D4-FBBF-432F-82F9-77423B5BBE38}" dt="2019-07-22T01:31:41.674" v="632" actId="2696"/>
          <pc:sldLayoutMkLst>
            <pc:docMk/>
            <pc:sldMasterMk cId="1698278821" sldId="2147483924"/>
            <pc:sldLayoutMk cId="3300550044" sldId="2147483936"/>
          </pc:sldLayoutMkLst>
        </pc:sldLayoutChg>
      </pc:sldMasterChg>
      <pc:sldMasterChg chg="del delSldLayout">
        <pc:chgData name="Rich Lester" userId="e0432bac-d44c-4737-bbcd-68efb9ec819e" providerId="ADAL" clId="{139C65D4-FBBF-432F-82F9-77423B5BBE38}" dt="2019-07-22T01:24:19.738" v="585" actId="2696"/>
        <pc:sldMasterMkLst>
          <pc:docMk/>
          <pc:sldMasterMk cId="201996070" sldId="2147483987"/>
        </pc:sldMasterMkLst>
        <pc:sldLayoutChg chg="del">
          <pc:chgData name="Rich Lester" userId="e0432bac-d44c-4737-bbcd-68efb9ec819e" providerId="ADAL" clId="{139C65D4-FBBF-432F-82F9-77423B5BBE38}" dt="2019-07-22T01:24:19.683" v="576" actId="2696"/>
          <pc:sldLayoutMkLst>
            <pc:docMk/>
            <pc:sldMasterMk cId="201996070" sldId="2147483987"/>
            <pc:sldLayoutMk cId="625595252" sldId="2147483988"/>
          </pc:sldLayoutMkLst>
        </pc:sldLayoutChg>
        <pc:sldLayoutChg chg="del">
          <pc:chgData name="Rich Lester" userId="e0432bac-d44c-4737-bbcd-68efb9ec819e" providerId="ADAL" clId="{139C65D4-FBBF-432F-82F9-77423B5BBE38}" dt="2019-07-22T01:24:19.694" v="577" actId="2696"/>
          <pc:sldLayoutMkLst>
            <pc:docMk/>
            <pc:sldMasterMk cId="201996070" sldId="2147483987"/>
            <pc:sldLayoutMk cId="530276994" sldId="2147483989"/>
          </pc:sldLayoutMkLst>
        </pc:sldLayoutChg>
        <pc:sldLayoutChg chg="del">
          <pc:chgData name="Rich Lester" userId="e0432bac-d44c-4737-bbcd-68efb9ec819e" providerId="ADAL" clId="{139C65D4-FBBF-432F-82F9-77423B5BBE38}" dt="2019-07-22T01:24:19.703" v="578" actId="2696"/>
          <pc:sldLayoutMkLst>
            <pc:docMk/>
            <pc:sldMasterMk cId="201996070" sldId="2147483987"/>
            <pc:sldLayoutMk cId="2429797437" sldId="2147483990"/>
          </pc:sldLayoutMkLst>
        </pc:sldLayoutChg>
        <pc:sldLayoutChg chg="del">
          <pc:chgData name="Rich Lester" userId="e0432bac-d44c-4737-bbcd-68efb9ec819e" providerId="ADAL" clId="{139C65D4-FBBF-432F-82F9-77423B5BBE38}" dt="2019-07-22T01:24:19.707" v="579" actId="2696"/>
          <pc:sldLayoutMkLst>
            <pc:docMk/>
            <pc:sldMasterMk cId="201996070" sldId="2147483987"/>
            <pc:sldLayoutMk cId="141482465" sldId="2147483991"/>
          </pc:sldLayoutMkLst>
        </pc:sldLayoutChg>
        <pc:sldLayoutChg chg="del">
          <pc:chgData name="Rich Lester" userId="e0432bac-d44c-4737-bbcd-68efb9ec819e" providerId="ADAL" clId="{139C65D4-FBBF-432F-82F9-77423B5BBE38}" dt="2019-07-22T01:24:19.711" v="580" actId="2696"/>
          <pc:sldLayoutMkLst>
            <pc:docMk/>
            <pc:sldMasterMk cId="201996070" sldId="2147483987"/>
            <pc:sldLayoutMk cId="1818693386" sldId="2147483992"/>
          </pc:sldLayoutMkLst>
        </pc:sldLayoutChg>
        <pc:sldLayoutChg chg="del">
          <pc:chgData name="Rich Lester" userId="e0432bac-d44c-4737-bbcd-68efb9ec819e" providerId="ADAL" clId="{139C65D4-FBBF-432F-82F9-77423B5BBE38}" dt="2019-07-22T01:24:19.719" v="581" actId="2696"/>
          <pc:sldLayoutMkLst>
            <pc:docMk/>
            <pc:sldMasterMk cId="201996070" sldId="2147483987"/>
            <pc:sldLayoutMk cId="1941679344" sldId="2147483993"/>
          </pc:sldLayoutMkLst>
        </pc:sldLayoutChg>
        <pc:sldLayoutChg chg="del">
          <pc:chgData name="Rich Lester" userId="e0432bac-d44c-4737-bbcd-68efb9ec819e" providerId="ADAL" clId="{139C65D4-FBBF-432F-82F9-77423B5BBE38}" dt="2019-07-22T00:46:39.959" v="103" actId="2696"/>
          <pc:sldLayoutMkLst>
            <pc:docMk/>
            <pc:sldMasterMk cId="201996070" sldId="2147483987"/>
            <pc:sldLayoutMk cId="4212660316" sldId="2147483994"/>
          </pc:sldLayoutMkLst>
        </pc:sldLayoutChg>
        <pc:sldLayoutChg chg="del">
          <pc:chgData name="Rich Lester" userId="e0432bac-d44c-4737-bbcd-68efb9ec819e" providerId="ADAL" clId="{139C65D4-FBBF-432F-82F9-77423B5BBE38}" dt="2019-07-22T01:24:19.724" v="582" actId="2696"/>
          <pc:sldLayoutMkLst>
            <pc:docMk/>
            <pc:sldMasterMk cId="201996070" sldId="2147483987"/>
            <pc:sldLayoutMk cId="3990778816" sldId="2147483995"/>
          </pc:sldLayoutMkLst>
        </pc:sldLayoutChg>
        <pc:sldLayoutChg chg="del">
          <pc:chgData name="Rich Lester" userId="e0432bac-d44c-4737-bbcd-68efb9ec819e" providerId="ADAL" clId="{139C65D4-FBBF-432F-82F9-77423B5BBE38}" dt="2019-07-22T01:24:19.728" v="583" actId="2696"/>
          <pc:sldLayoutMkLst>
            <pc:docMk/>
            <pc:sldMasterMk cId="201996070" sldId="2147483987"/>
            <pc:sldLayoutMk cId="225642061" sldId="2147483996"/>
          </pc:sldLayoutMkLst>
        </pc:sldLayoutChg>
        <pc:sldLayoutChg chg="del">
          <pc:chgData name="Rich Lester" userId="e0432bac-d44c-4737-bbcd-68efb9ec819e" providerId="ADAL" clId="{139C65D4-FBBF-432F-82F9-77423B5BBE38}" dt="2019-07-22T01:24:19.734" v="584" actId="2696"/>
          <pc:sldLayoutMkLst>
            <pc:docMk/>
            <pc:sldMasterMk cId="201996070" sldId="2147483987"/>
            <pc:sldLayoutMk cId="3849237217" sldId="2147483997"/>
          </pc:sldLayoutMkLst>
        </pc:sldLayoutChg>
      </pc:sldMasterChg>
      <pc:sldMasterChg chg="del delSldLayout">
        <pc:chgData name="Rich Lester" userId="e0432bac-d44c-4737-bbcd-68efb9ec819e" providerId="ADAL" clId="{139C65D4-FBBF-432F-82F9-77423B5BBE38}" dt="2019-07-22T01:55:33.592" v="916" actId="2696"/>
        <pc:sldMasterMkLst>
          <pc:docMk/>
          <pc:sldMasterMk cId="714331298" sldId="2147483998"/>
        </pc:sldMasterMkLst>
        <pc:sldLayoutChg chg="del">
          <pc:chgData name="Rich Lester" userId="e0432bac-d44c-4737-bbcd-68efb9ec819e" providerId="ADAL" clId="{139C65D4-FBBF-432F-82F9-77423B5BBE38}" dt="2019-07-22T01:55:33.510" v="906" actId="2696"/>
          <pc:sldLayoutMkLst>
            <pc:docMk/>
            <pc:sldMasterMk cId="714331298" sldId="2147483998"/>
            <pc:sldLayoutMk cId="4289986395" sldId="2147483999"/>
          </pc:sldLayoutMkLst>
        </pc:sldLayoutChg>
        <pc:sldLayoutChg chg="del">
          <pc:chgData name="Rich Lester" userId="e0432bac-d44c-4737-bbcd-68efb9ec819e" providerId="ADAL" clId="{139C65D4-FBBF-432F-82F9-77423B5BBE38}" dt="2019-07-22T01:55:33.524" v="907" actId="2696"/>
          <pc:sldLayoutMkLst>
            <pc:docMk/>
            <pc:sldMasterMk cId="714331298" sldId="2147483998"/>
            <pc:sldLayoutMk cId="3915843450" sldId="2147484000"/>
          </pc:sldLayoutMkLst>
        </pc:sldLayoutChg>
        <pc:sldLayoutChg chg="del">
          <pc:chgData name="Rich Lester" userId="e0432bac-d44c-4737-bbcd-68efb9ec819e" providerId="ADAL" clId="{139C65D4-FBBF-432F-82F9-77423B5BBE38}" dt="2019-07-22T01:55:33.541" v="908" actId="2696"/>
          <pc:sldLayoutMkLst>
            <pc:docMk/>
            <pc:sldMasterMk cId="714331298" sldId="2147483998"/>
            <pc:sldLayoutMk cId="2838175467" sldId="2147484001"/>
          </pc:sldLayoutMkLst>
        </pc:sldLayoutChg>
        <pc:sldLayoutChg chg="del">
          <pc:chgData name="Rich Lester" userId="e0432bac-d44c-4737-bbcd-68efb9ec819e" providerId="ADAL" clId="{139C65D4-FBBF-432F-82F9-77423B5BBE38}" dt="2019-07-22T01:55:33.554" v="909" actId="2696"/>
          <pc:sldLayoutMkLst>
            <pc:docMk/>
            <pc:sldMasterMk cId="714331298" sldId="2147483998"/>
            <pc:sldLayoutMk cId="908809412" sldId="2147484002"/>
          </pc:sldLayoutMkLst>
        </pc:sldLayoutChg>
        <pc:sldLayoutChg chg="del">
          <pc:chgData name="Rich Lester" userId="e0432bac-d44c-4737-bbcd-68efb9ec819e" providerId="ADAL" clId="{139C65D4-FBBF-432F-82F9-77423B5BBE38}" dt="2019-07-22T01:55:33.565" v="910" actId="2696"/>
          <pc:sldLayoutMkLst>
            <pc:docMk/>
            <pc:sldMasterMk cId="714331298" sldId="2147483998"/>
            <pc:sldLayoutMk cId="2158391684" sldId="2147484003"/>
          </pc:sldLayoutMkLst>
        </pc:sldLayoutChg>
        <pc:sldLayoutChg chg="del">
          <pc:chgData name="Rich Lester" userId="e0432bac-d44c-4737-bbcd-68efb9ec819e" providerId="ADAL" clId="{139C65D4-FBBF-432F-82F9-77423B5BBE38}" dt="2019-07-22T01:55:33.572" v="911" actId="2696"/>
          <pc:sldLayoutMkLst>
            <pc:docMk/>
            <pc:sldMasterMk cId="714331298" sldId="2147483998"/>
            <pc:sldLayoutMk cId="301928569" sldId="2147484004"/>
          </pc:sldLayoutMkLst>
        </pc:sldLayoutChg>
        <pc:sldLayoutChg chg="del">
          <pc:chgData name="Rich Lester" userId="e0432bac-d44c-4737-bbcd-68efb9ec819e" providerId="ADAL" clId="{139C65D4-FBBF-432F-82F9-77423B5BBE38}" dt="2019-07-22T01:55:33.576" v="912" actId="2696"/>
          <pc:sldLayoutMkLst>
            <pc:docMk/>
            <pc:sldMasterMk cId="714331298" sldId="2147483998"/>
            <pc:sldLayoutMk cId="2992320680" sldId="2147484005"/>
          </pc:sldLayoutMkLst>
        </pc:sldLayoutChg>
        <pc:sldLayoutChg chg="del">
          <pc:chgData name="Rich Lester" userId="e0432bac-d44c-4737-bbcd-68efb9ec819e" providerId="ADAL" clId="{139C65D4-FBBF-432F-82F9-77423B5BBE38}" dt="2019-07-22T01:55:33.583" v="913" actId="2696"/>
          <pc:sldLayoutMkLst>
            <pc:docMk/>
            <pc:sldMasterMk cId="714331298" sldId="2147483998"/>
            <pc:sldLayoutMk cId="4179193633" sldId="2147484007"/>
          </pc:sldLayoutMkLst>
        </pc:sldLayoutChg>
        <pc:sldLayoutChg chg="del">
          <pc:chgData name="Rich Lester" userId="e0432bac-d44c-4737-bbcd-68efb9ec819e" providerId="ADAL" clId="{139C65D4-FBBF-432F-82F9-77423B5BBE38}" dt="2019-07-22T01:55:33.585" v="914" actId="2696"/>
          <pc:sldLayoutMkLst>
            <pc:docMk/>
            <pc:sldMasterMk cId="714331298" sldId="2147483998"/>
            <pc:sldLayoutMk cId="605658923" sldId="2147484008"/>
          </pc:sldLayoutMkLst>
        </pc:sldLayoutChg>
        <pc:sldLayoutChg chg="del">
          <pc:chgData name="Rich Lester" userId="e0432bac-d44c-4737-bbcd-68efb9ec819e" providerId="ADAL" clId="{139C65D4-FBBF-432F-82F9-77423B5BBE38}" dt="2019-07-22T01:55:33.588" v="915" actId="2696"/>
          <pc:sldLayoutMkLst>
            <pc:docMk/>
            <pc:sldMasterMk cId="714331298" sldId="2147483998"/>
            <pc:sldLayoutMk cId="330938819" sldId="2147484009"/>
          </pc:sldLayoutMkLst>
        </pc:sldLayoutChg>
      </pc:sldMasterChg>
      <pc:sldMasterChg chg="del delSldLayout">
        <pc:chgData name="Rich Lester" userId="e0432bac-d44c-4737-bbcd-68efb9ec819e" providerId="ADAL" clId="{139C65D4-FBBF-432F-82F9-77423B5BBE38}" dt="2019-07-22T00:57:06.801" v="292" actId="2696"/>
        <pc:sldMasterMkLst>
          <pc:docMk/>
          <pc:sldMasterMk cId="3534670589" sldId="2147484022"/>
        </pc:sldMasterMkLst>
        <pc:sldLayoutChg chg="del">
          <pc:chgData name="Rich Lester" userId="e0432bac-d44c-4737-bbcd-68efb9ec819e" providerId="ADAL" clId="{139C65D4-FBBF-432F-82F9-77423B5BBE38}" dt="2019-07-22T00:57:06.741" v="281" actId="2696"/>
          <pc:sldLayoutMkLst>
            <pc:docMk/>
            <pc:sldMasterMk cId="3534670589" sldId="2147484022"/>
            <pc:sldLayoutMk cId="2872629201" sldId="2147484023"/>
          </pc:sldLayoutMkLst>
        </pc:sldLayoutChg>
        <pc:sldLayoutChg chg="del">
          <pc:chgData name="Rich Lester" userId="e0432bac-d44c-4737-bbcd-68efb9ec819e" providerId="ADAL" clId="{139C65D4-FBBF-432F-82F9-77423B5BBE38}" dt="2019-07-22T00:57:06.755" v="282" actId="2696"/>
          <pc:sldLayoutMkLst>
            <pc:docMk/>
            <pc:sldMasterMk cId="3534670589" sldId="2147484022"/>
            <pc:sldLayoutMk cId="822838990" sldId="2147484024"/>
          </pc:sldLayoutMkLst>
        </pc:sldLayoutChg>
        <pc:sldLayoutChg chg="del">
          <pc:chgData name="Rich Lester" userId="e0432bac-d44c-4737-bbcd-68efb9ec819e" providerId="ADAL" clId="{139C65D4-FBBF-432F-82F9-77423B5BBE38}" dt="2019-07-22T00:57:06.761" v="283" actId="2696"/>
          <pc:sldLayoutMkLst>
            <pc:docMk/>
            <pc:sldMasterMk cId="3534670589" sldId="2147484022"/>
            <pc:sldLayoutMk cId="2470051844" sldId="2147484025"/>
          </pc:sldLayoutMkLst>
        </pc:sldLayoutChg>
        <pc:sldLayoutChg chg="del">
          <pc:chgData name="Rich Lester" userId="e0432bac-d44c-4737-bbcd-68efb9ec819e" providerId="ADAL" clId="{139C65D4-FBBF-432F-82F9-77423B5BBE38}" dt="2019-07-22T00:57:06.767" v="284" actId="2696"/>
          <pc:sldLayoutMkLst>
            <pc:docMk/>
            <pc:sldMasterMk cId="3534670589" sldId="2147484022"/>
            <pc:sldLayoutMk cId="3633524460" sldId="2147484026"/>
          </pc:sldLayoutMkLst>
        </pc:sldLayoutChg>
        <pc:sldLayoutChg chg="del">
          <pc:chgData name="Rich Lester" userId="e0432bac-d44c-4737-bbcd-68efb9ec819e" providerId="ADAL" clId="{139C65D4-FBBF-432F-82F9-77423B5BBE38}" dt="2019-07-22T00:57:06.771" v="285" actId="2696"/>
          <pc:sldLayoutMkLst>
            <pc:docMk/>
            <pc:sldMasterMk cId="3534670589" sldId="2147484022"/>
            <pc:sldLayoutMk cId="3892528092" sldId="2147484027"/>
          </pc:sldLayoutMkLst>
        </pc:sldLayoutChg>
        <pc:sldLayoutChg chg="del">
          <pc:chgData name="Rich Lester" userId="e0432bac-d44c-4737-bbcd-68efb9ec819e" providerId="ADAL" clId="{139C65D4-FBBF-432F-82F9-77423B5BBE38}" dt="2019-07-22T00:57:06.774" v="286" actId="2696"/>
          <pc:sldLayoutMkLst>
            <pc:docMk/>
            <pc:sldMasterMk cId="3534670589" sldId="2147484022"/>
            <pc:sldLayoutMk cId="2968184721" sldId="2147484028"/>
          </pc:sldLayoutMkLst>
        </pc:sldLayoutChg>
        <pc:sldLayoutChg chg="del">
          <pc:chgData name="Rich Lester" userId="e0432bac-d44c-4737-bbcd-68efb9ec819e" providerId="ADAL" clId="{139C65D4-FBBF-432F-82F9-77423B5BBE38}" dt="2019-07-22T00:57:06.778" v="287" actId="2696"/>
          <pc:sldLayoutMkLst>
            <pc:docMk/>
            <pc:sldMasterMk cId="3534670589" sldId="2147484022"/>
            <pc:sldLayoutMk cId="2094623231" sldId="2147484029"/>
          </pc:sldLayoutMkLst>
        </pc:sldLayoutChg>
        <pc:sldLayoutChg chg="del">
          <pc:chgData name="Rich Lester" userId="e0432bac-d44c-4737-bbcd-68efb9ec819e" providerId="ADAL" clId="{139C65D4-FBBF-432F-82F9-77423B5BBE38}" dt="2019-07-22T00:57:06.784" v="288" actId="2696"/>
          <pc:sldLayoutMkLst>
            <pc:docMk/>
            <pc:sldMasterMk cId="3534670589" sldId="2147484022"/>
            <pc:sldLayoutMk cId="3501972196" sldId="2147484030"/>
          </pc:sldLayoutMkLst>
        </pc:sldLayoutChg>
        <pc:sldLayoutChg chg="del">
          <pc:chgData name="Rich Lester" userId="e0432bac-d44c-4737-bbcd-68efb9ec819e" providerId="ADAL" clId="{139C65D4-FBBF-432F-82F9-77423B5BBE38}" dt="2019-07-22T00:57:06.787" v="289" actId="2696"/>
          <pc:sldLayoutMkLst>
            <pc:docMk/>
            <pc:sldMasterMk cId="3534670589" sldId="2147484022"/>
            <pc:sldLayoutMk cId="2886080633" sldId="2147484031"/>
          </pc:sldLayoutMkLst>
        </pc:sldLayoutChg>
        <pc:sldLayoutChg chg="del">
          <pc:chgData name="Rich Lester" userId="e0432bac-d44c-4737-bbcd-68efb9ec819e" providerId="ADAL" clId="{139C65D4-FBBF-432F-82F9-77423B5BBE38}" dt="2019-07-22T00:57:06.790" v="290" actId="2696"/>
          <pc:sldLayoutMkLst>
            <pc:docMk/>
            <pc:sldMasterMk cId="3534670589" sldId="2147484022"/>
            <pc:sldLayoutMk cId="2451073026" sldId="2147484032"/>
          </pc:sldLayoutMkLst>
        </pc:sldLayoutChg>
        <pc:sldLayoutChg chg="del">
          <pc:chgData name="Rich Lester" userId="e0432bac-d44c-4737-bbcd-68efb9ec819e" providerId="ADAL" clId="{139C65D4-FBBF-432F-82F9-77423B5BBE38}" dt="2019-07-22T00:57:06.794" v="291" actId="2696"/>
          <pc:sldLayoutMkLst>
            <pc:docMk/>
            <pc:sldMasterMk cId="3534670589" sldId="2147484022"/>
            <pc:sldLayoutMk cId="3353168003" sldId="214748403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ACE1C-B172-4C0B-B050-738102113580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1CE00-D83D-4C65-AA23-8BB461AB4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28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BFAC0-D3B4-4567-954B-6EB74C16152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549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9E5DF-B7C4-472B-9E7D-FDBA20BC72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763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71EF5-A3E3-48B5-AC68-96AAF5447F5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37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F8DDB4-1D28-4787-8DD8-6851CE9711D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494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23B7F-A843-8941-BF06-2B7F77D431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020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file://localhost/%5C%5Clocalhost%5CUsers%5Canngoncalves%5CDesktop%5CUBC%20PPT%20Templates%20explore%5Cgraphic%20objects%5Cshield.png" TargetMode="External"/><Relationship Id="rId7" Type="http://schemas.openxmlformats.org/officeDocument/2006/relationships/image" Target="file://localhost/%5C%5Clocalhost%5CUsers%5Canngoncalves%5CDesktop%5CUBC%20PPT%20Templates%20explore%5Cgraphic%20objects%5CtheUofBC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file://localhost/%5C%5Clocalhost%5CUsers%5Canngoncalves%5CDesktop%5CUBC%20PPT%20Templates%20explore%5Cgraphic%20objects%5CPOM.png" TargetMode="External"/><Relationship Id="rId4" Type="http://schemas.openxmlformats.org/officeDocument/2006/relationships/image" Target="../media/image3.png"/><Relationship Id="rId9" Type="http://schemas.openxmlformats.org/officeDocument/2006/relationships/image" Target="file://localhost/%5C%5Clocalhost%5CUsers%5Canngoncalves%5CDesktop%5CUBC%20PPT%20Templates%20explore%5CUBC_Cliff_Tritone_annedit.jp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file:///\\localhost\Users\anngoncalves\Desktop\UBC%20PPT%20Templates%20explore\graphic%20objects\shield.png" TargetMode="External"/><Relationship Id="rId7" Type="http://schemas.openxmlformats.org/officeDocument/2006/relationships/image" Target="file:///\\localhost\Users\anngoncalves\Desktop\UBC%20PPT%20Templates%20explore\graphic%20objects\theUofBC.png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file:///\\localhost\Users\anngoncalves\Desktop\UBC%20PPT%20Templates%20explore\graphic%20objects\POM.png" TargetMode="External"/><Relationship Id="rId4" Type="http://schemas.openxmlformats.org/officeDocument/2006/relationships/image" Target="../media/image10.png"/><Relationship Id="rId9" Type="http://schemas.openxmlformats.org/officeDocument/2006/relationships/image" Target="file:///\\localhost\Users\anngoncalves\Desktop\UBC%20PPT%20Templates%20explore\UBC_Cliff_Tritone_annedit.jpg" TargetMode="Externa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file:///\\localhost\Users\anngoncalves\Desktop\UBC%20PPT%20Templates%20explore\graphic%20objects\shield.png" TargetMode="External"/><Relationship Id="rId7" Type="http://schemas.openxmlformats.org/officeDocument/2006/relationships/image" Target="file:///\\localhost\Users\anngoncalves\Desktop\UBC%20PPT%20Templates%20explore\graphic%20objects\theUofBC.png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file:///\\localhost\Users\anngoncalves\Desktop\UBC%20PPT%20Templates%20explore\graphic%20objects\POM.png" TargetMode="External"/><Relationship Id="rId4" Type="http://schemas.openxmlformats.org/officeDocument/2006/relationships/image" Target="../media/image10.png"/><Relationship Id="rId9" Type="http://schemas.openxmlformats.org/officeDocument/2006/relationships/image" Target="file:///\\localhost\Users\anngoncalves\Desktop\UBC%20PPT%20Templates%20explore\UBC_Cliff_Tritone_annedit.jpg" TargetMode="Externa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file:///\\localhost\Users\anngoncalves\Desktop\UBC%20PPT%20Templates%20explore\graphic%20objects\shield.png" TargetMode="External"/><Relationship Id="rId7" Type="http://schemas.openxmlformats.org/officeDocument/2006/relationships/image" Target="file:///\\localhost\Users\anngoncalves\Desktop\UBC%20PPT%20Templates%20explore\graphic%20objects\theUofBC.png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1.png"/><Relationship Id="rId5" Type="http://schemas.openxmlformats.org/officeDocument/2006/relationships/image" Target="file:///\\localhost\Users\anngoncalves\Desktop\UBC%20PPT%20Templates%20explore\graphic%20objects\POM.png" TargetMode="External"/><Relationship Id="rId4" Type="http://schemas.openxmlformats.org/officeDocument/2006/relationships/image" Target="../media/image10.png"/><Relationship Id="rId9" Type="http://schemas.openxmlformats.org/officeDocument/2006/relationships/image" Target="file:///\\localhost\Users\anngoncalves\Desktop\UBC%20PPT%20Templates%20explore\UBC_Cliff_Tritone_annedit.jpg" TargetMode="Externa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BC Brand Image - Vancou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5946776"/>
            <a:ext cx="12293600" cy="911225"/>
            <a:chOff x="0" y="0"/>
            <a:chExt cx="9220200" cy="911225"/>
          </a:xfrm>
        </p:grpSpPr>
        <p:sp>
          <p:nvSpPr>
            <p:cNvPr id="3" name="Rectangle 2"/>
            <p:cNvSpPr/>
            <p:nvPr userDrawn="1"/>
          </p:nvSpPr>
          <p:spPr bwMode="auto">
            <a:xfrm>
              <a:off x="0" y="0"/>
              <a:ext cx="763588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dirty="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4" name="Rectangle 3"/>
            <p:cNvSpPr/>
            <p:nvPr userDrawn="1"/>
          </p:nvSpPr>
          <p:spPr bwMode="auto">
            <a:xfrm>
              <a:off x="808038" y="0"/>
              <a:ext cx="1511300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dirty="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5" name="Rectangle 4"/>
            <p:cNvSpPr/>
            <p:nvPr userDrawn="1"/>
          </p:nvSpPr>
          <p:spPr bwMode="auto">
            <a:xfrm>
              <a:off x="2363788" y="0"/>
              <a:ext cx="6856412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dirty="0">
                  <a:solidFill>
                    <a:prstClr val="white"/>
                  </a:solidFill>
                </a:rPr>
                <a:t> </a:t>
              </a:r>
            </a:p>
          </p:txBody>
        </p:sp>
        <p:pic>
          <p:nvPicPr>
            <p:cNvPr id="6" name="shield.png" descr="/Users/anngoncalves/Desktop/UBC PPT Templates explore/graphic objects/shield.png"/>
            <p:cNvPicPr>
              <a:picLocks noChangeAspect="1"/>
            </p:cNvPicPr>
            <p:nvPr userDrawn="1"/>
          </p:nvPicPr>
          <p:blipFill>
            <a:blip r:embed="rId2" r:link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185738"/>
              <a:ext cx="3143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OM.png" descr="/Users/anngoncalves/Desktop/UBC PPT Templates explore/graphic objects/POM.png"/>
            <p:cNvPicPr>
              <a:picLocks noChangeAspect="1"/>
            </p:cNvPicPr>
            <p:nvPr userDrawn="1"/>
          </p:nvPicPr>
          <p:blipFill>
            <a:blip r:embed="rId4" r:link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215900"/>
              <a:ext cx="895350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theUofBC.png" descr="/Users/anngoncalves/Desktop/UBC PPT Templates explore/graphic objects/theUofBC.png"/>
            <p:cNvPicPr>
              <a:picLocks noChangeAspect="1"/>
            </p:cNvPicPr>
            <p:nvPr userDrawn="1"/>
          </p:nvPicPr>
          <p:blipFill>
            <a:blip r:embed="rId6" r:link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241300"/>
              <a:ext cx="2176463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UBC_Cliff_Tritone_annedit.jpg" descr="/Users/anngoncalves/Desktop/UBC PPT Templates explore/UBC_Cliff_Tritone_annedit.jpg"/>
          <p:cNvPicPr>
            <a:picLocks noChangeAspect="1"/>
          </p:cNvPicPr>
          <p:nvPr/>
        </p:nvPicPr>
        <p:blipFill>
          <a:blip r:embed="rId8" r:link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2914" r="19727" b="2914"/>
          <a:stretch>
            <a:fillRect/>
          </a:stretch>
        </p:blipFill>
        <p:spPr bwMode="auto">
          <a:xfrm>
            <a:off x="0" y="-19050"/>
            <a:ext cx="12304184" cy="590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9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entation-Copy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884009" y="1126068"/>
            <a:ext cx="9752145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Lato Black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884919" y="2613026"/>
            <a:ext cx="9745133" cy="2671763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rgbClr val="0C2344"/>
                </a:solidFill>
                <a:latin typeface="Lato Black"/>
                <a:cs typeface="Lato Black"/>
              </a:defRPr>
            </a:lvl1pPr>
            <a:lvl2pPr>
              <a:buNone/>
              <a:defRPr sz="1800" baseline="0">
                <a:solidFill>
                  <a:srgbClr val="0C2344"/>
                </a:solidFill>
                <a:latin typeface="Lato Black"/>
                <a:cs typeface="Lato Black"/>
              </a:defRPr>
            </a:lvl2pPr>
            <a:lvl3pPr>
              <a:buNone/>
              <a:defRPr sz="1800">
                <a:latin typeface="Verdana"/>
                <a:cs typeface="Verdana"/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884919" y="1858963"/>
            <a:ext cx="9745133" cy="7540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 b="1" baseline="0">
                <a:solidFill>
                  <a:srgbClr val="0C2344"/>
                </a:solidFill>
                <a:latin typeface="Lato Black"/>
                <a:cs typeface="Lato Black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02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62485-A503-43AE-82D1-A8C375BDCC16}" type="datetimeFigureOut">
              <a:rPr lang="en-GB"/>
              <a:pPr>
                <a:defRPr/>
              </a:pPr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12AD9-0B78-4DA9-AE13-6FA066E3FB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4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49E1-8861-4D2F-92D6-A3428DD681E7}" type="datetimeFigureOut">
              <a:rPr lang="en-GB"/>
              <a:pPr>
                <a:defRPr/>
              </a:pPr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C4A6B-6798-4466-98C4-1E51C1A1E0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128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C53C5-342C-4B45-A147-A6D6A9BA0511}" type="datetimeFigureOut">
              <a:rPr lang="en-GB"/>
              <a:pPr>
                <a:defRPr/>
              </a:pPr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7F8CE-5A31-48A9-A645-55B2D8DC6F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766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1D542-7435-4FC2-A594-72C3B092377F}" type="datetimeFigureOut">
              <a:rPr lang="en-GB"/>
              <a:pPr>
                <a:defRPr/>
              </a:pPr>
              <a:t>22/07/2019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46624-3E3C-4F4F-834B-680CC48F90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992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8374B-E69B-412D-BAB4-DD4177167F48}" type="datetimeFigureOut">
              <a:rPr lang="en-GB"/>
              <a:pPr>
                <a:defRPr/>
              </a:pPr>
              <a:t>22/07/2019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09B5C-4D9C-4C9B-B1E8-ADC53772B0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157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6AFC8-C4A9-4DB5-A33C-F9558F798E7F}" type="datetimeFigureOut">
              <a:rPr lang="en-GB"/>
              <a:pPr>
                <a:defRPr/>
              </a:pPr>
              <a:t>22/07/2019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54207-FFAD-4CA7-AD9B-DC35FFE422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370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25EFE-8044-4AE2-B527-48DDB759BAD5}" type="datetimeFigureOut">
              <a:rPr lang="en-GB"/>
              <a:pPr>
                <a:defRPr/>
              </a:pPr>
              <a:t>22/07/2019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1692C-A51D-4C0E-93B7-5F7A17C599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545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47D87-8492-476D-8831-0255F54D2D66}" type="datetimeFigureOut">
              <a:rPr lang="en-GB"/>
              <a:pPr>
                <a:defRPr/>
              </a:pPr>
              <a:t>22/07/2019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279EE-5199-4419-B2D1-E0B68AE046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10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3F950-3364-40F3-9A3C-DFCBBECB2C6B}" type="datetimeFigureOut">
              <a:rPr lang="en-GB"/>
              <a:pPr>
                <a:defRPr/>
              </a:pPr>
              <a:t>22/07/2019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DEB3A-84D1-4140-8C17-78C354C4C6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37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097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C9C6-3D4C-4B51-A796-DC4425A83B45}" type="datetimeFigureOut">
              <a:rPr lang="en-GB"/>
              <a:pPr>
                <a:defRPr/>
              </a:pPr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181B8-E8F6-48EC-AB22-5B59E666BB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23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83DD2-526F-475E-9A99-FE3E77014D5A}" type="datetimeFigureOut">
              <a:rPr lang="en-GB"/>
              <a:pPr>
                <a:defRPr/>
              </a:pPr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65369-0272-4F7B-840F-E5207FFF2A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394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0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4825"/>
            <a:ext cx="5384800" cy="4625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774825"/>
            <a:ext cx="5384800" cy="2236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64014"/>
            <a:ext cx="5384800" cy="2236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8448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4C78E-69DF-4623-84E3-2AE83D47F1F2}" type="datetimeFigureOut">
              <a:rPr lang="en-CA"/>
              <a:pPr>
                <a:defRPr/>
              </a:pPr>
              <a:t>2019-07-22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20018" y="6477000"/>
            <a:ext cx="7344833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938934" y="6477000"/>
            <a:ext cx="9779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B7FC8-65FA-4C5C-B5C0-AB7628649FE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3459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BC Brand Image - Vancou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0" y="5946775"/>
            <a:ext cx="12293600" cy="911225"/>
            <a:chOff x="0" y="0"/>
            <a:chExt cx="9220200" cy="911225"/>
          </a:xfrm>
        </p:grpSpPr>
        <p:sp>
          <p:nvSpPr>
            <p:cNvPr id="3" name="Rectangle 2"/>
            <p:cNvSpPr/>
            <p:nvPr userDrawn="1"/>
          </p:nvSpPr>
          <p:spPr bwMode="auto">
            <a:xfrm>
              <a:off x="0" y="0"/>
              <a:ext cx="763191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4" name="Rectangle 3"/>
            <p:cNvSpPr/>
            <p:nvPr userDrawn="1"/>
          </p:nvSpPr>
          <p:spPr bwMode="auto">
            <a:xfrm>
              <a:off x="808435" y="0"/>
              <a:ext cx="1510903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5" name="Rectangle 4"/>
            <p:cNvSpPr/>
            <p:nvPr userDrawn="1"/>
          </p:nvSpPr>
          <p:spPr bwMode="auto">
            <a:xfrm>
              <a:off x="2363391" y="0"/>
              <a:ext cx="6856809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 </a:t>
              </a:r>
            </a:p>
          </p:txBody>
        </p:sp>
        <p:pic>
          <p:nvPicPr>
            <p:cNvPr id="6" name="shield.png" descr="/Users/anngoncalves/Desktop/UBC PPT Templates explore/graphic objects/shield.png"/>
            <p:cNvPicPr>
              <a:picLocks noChangeAspect="1"/>
            </p:cNvPicPr>
            <p:nvPr userDrawn="1"/>
          </p:nvPicPr>
          <p:blipFill>
            <a:blip r:embed="rId2" r:link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185738"/>
              <a:ext cx="3143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OM.png" descr="/Users/anngoncalves/Desktop/UBC PPT Templates explore/graphic objects/POM.png"/>
            <p:cNvPicPr>
              <a:picLocks noChangeAspect="1"/>
            </p:cNvPicPr>
            <p:nvPr userDrawn="1"/>
          </p:nvPicPr>
          <p:blipFill>
            <a:blip r:embed="rId4" r:link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215900"/>
              <a:ext cx="895350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theUofBC.png" descr="/Users/anngoncalves/Desktop/UBC PPT Templates explore/graphic objects/theUofBC.png"/>
            <p:cNvPicPr>
              <a:picLocks noChangeAspect="1"/>
            </p:cNvPicPr>
            <p:nvPr userDrawn="1"/>
          </p:nvPicPr>
          <p:blipFill>
            <a:blip r:embed="rId6" r:link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241300"/>
              <a:ext cx="2176463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UBC_Cliff_Tritone_annedit.jpg" descr="/Users/anngoncalves/Desktop/UBC PPT Templates explore/UBC_Cliff_Tritone_annedit.jpg"/>
          <p:cNvPicPr>
            <a:picLocks noChangeAspect="1"/>
          </p:cNvPicPr>
          <p:nvPr userDrawn="1"/>
        </p:nvPicPr>
        <p:blipFill>
          <a:blip r:embed="rId8" r:link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2914" r="19727" b="2914"/>
          <a:stretch>
            <a:fillRect/>
          </a:stretch>
        </p:blipFill>
        <p:spPr bwMode="auto">
          <a:xfrm>
            <a:off x="0" y="-19050"/>
            <a:ext cx="12304713" cy="590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955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 -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icture4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867400"/>
          </a:xfrm>
          <a:prstGeom prst="rect">
            <a:avLst/>
          </a:prstGeom>
          <a:solidFill>
            <a:srgbClr val="002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873154" y="1126068"/>
            <a:ext cx="9752145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873154" y="1986643"/>
            <a:ext cx="9746045" cy="625928"/>
          </a:xfrm>
          <a:prstGeom prst="rect">
            <a:avLst/>
          </a:prstGeom>
        </p:spPr>
        <p:txBody>
          <a:bodyPr vert="horz" wrap="none" anchor="t"/>
          <a:lstStyle>
            <a:lvl1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3pPr>
            <a:lvl4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4pPr>
            <a:lvl5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873154" y="2621189"/>
            <a:ext cx="9735461" cy="408669"/>
          </a:xfrm>
          <a:prstGeom prst="rect">
            <a:avLst/>
          </a:prstGeom>
        </p:spPr>
        <p:txBody>
          <a:bodyPr vert="horz" wrap="none"/>
          <a:lstStyle>
            <a:lvl1pPr>
              <a:spcAft>
                <a:spcPts val="3000"/>
              </a:spcAft>
              <a:buNone/>
              <a:defRPr sz="18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algn="dist">
              <a:buNone/>
              <a:defRPr sz="1800">
                <a:latin typeface="Verdana"/>
                <a:cs typeface="Verdana"/>
              </a:defRPr>
            </a:lvl2pPr>
            <a:lvl3pPr algn="dist">
              <a:buNone/>
              <a:defRPr sz="1800">
                <a:latin typeface="Verdana"/>
                <a:cs typeface="Verdana"/>
              </a:defRPr>
            </a:lvl3pPr>
            <a:lvl4pPr algn="dist">
              <a:buNone/>
              <a:defRPr sz="1800">
                <a:latin typeface="Verdana"/>
                <a:cs typeface="Verdana"/>
              </a:defRPr>
            </a:lvl4pPr>
            <a:lvl5pPr algn="dist">
              <a:buNone/>
              <a:defRPr sz="1800"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1873154" y="3046194"/>
            <a:ext cx="9735461" cy="410029"/>
          </a:xfrm>
          <a:prstGeom prst="rect">
            <a:avLst/>
          </a:prstGeom>
        </p:spPr>
        <p:txBody>
          <a:bodyPr vert="horz" wrap="none"/>
          <a:lstStyle>
            <a:lvl1pPr>
              <a:spcAft>
                <a:spcPts val="3000"/>
              </a:spcAft>
              <a:buNone/>
              <a:defRPr sz="18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algn="dist">
              <a:buNone/>
              <a:defRPr sz="1800">
                <a:latin typeface="Verdana"/>
                <a:cs typeface="Verdana"/>
              </a:defRPr>
            </a:lvl2pPr>
            <a:lvl3pPr algn="dist">
              <a:buNone/>
              <a:defRPr sz="1800">
                <a:latin typeface="Verdana"/>
                <a:cs typeface="Verdana"/>
              </a:defRPr>
            </a:lvl3pPr>
            <a:lvl4pPr algn="dist">
              <a:buNone/>
              <a:defRPr sz="1800">
                <a:latin typeface="Verdana"/>
                <a:cs typeface="Verdana"/>
              </a:defRPr>
            </a:lvl4pPr>
            <a:lvl5pPr algn="dist">
              <a:buNone/>
              <a:defRPr sz="1800"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1873154" y="3465286"/>
            <a:ext cx="9735461" cy="429029"/>
          </a:xfrm>
          <a:prstGeom prst="rect">
            <a:avLst/>
          </a:prstGeom>
        </p:spPr>
        <p:txBody>
          <a:bodyPr vert="horz" wrap="none"/>
          <a:lstStyle>
            <a:lvl1pPr>
              <a:spcAft>
                <a:spcPts val="3000"/>
              </a:spcAft>
              <a:buNone/>
              <a:defRPr sz="18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algn="dist">
              <a:buNone/>
              <a:defRPr sz="1800">
                <a:latin typeface="Verdana"/>
                <a:cs typeface="Verdana"/>
              </a:defRPr>
            </a:lvl2pPr>
            <a:lvl3pPr algn="dist">
              <a:buNone/>
              <a:defRPr sz="1800">
                <a:latin typeface="Verdana"/>
                <a:cs typeface="Verdana"/>
              </a:defRPr>
            </a:lvl3pPr>
            <a:lvl4pPr algn="dist">
              <a:buNone/>
              <a:defRPr sz="1800">
                <a:latin typeface="Verdana"/>
                <a:cs typeface="Verdana"/>
              </a:defRPr>
            </a:lvl4pPr>
            <a:lvl5pPr algn="dist">
              <a:buNone/>
              <a:defRPr sz="1800"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4407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-Title-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UBC_Footer_B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63"/>
          <a:stretch>
            <a:fillRect/>
          </a:stretch>
        </p:blipFill>
        <p:spPr bwMode="auto">
          <a:xfrm>
            <a:off x="-23813" y="-17463"/>
            <a:ext cx="12233276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873154" y="1126068"/>
            <a:ext cx="9752145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873154" y="1986643"/>
            <a:ext cx="9746045" cy="625928"/>
          </a:xfrm>
          <a:prstGeom prst="rect">
            <a:avLst/>
          </a:prstGeom>
        </p:spPr>
        <p:txBody>
          <a:bodyPr vert="horz" wrap="none" anchor="t"/>
          <a:lstStyle>
            <a:lvl1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3pPr>
            <a:lvl4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4pPr>
            <a:lvl5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873154" y="2621189"/>
            <a:ext cx="9735461" cy="408669"/>
          </a:xfrm>
          <a:prstGeom prst="rect">
            <a:avLst/>
          </a:prstGeom>
        </p:spPr>
        <p:txBody>
          <a:bodyPr vert="horz" wrap="none"/>
          <a:lstStyle>
            <a:lvl1pPr>
              <a:spcAft>
                <a:spcPts val="3000"/>
              </a:spcAft>
              <a:buNone/>
              <a:defRPr sz="18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algn="dist">
              <a:buNone/>
              <a:defRPr sz="1800">
                <a:latin typeface="Verdana"/>
                <a:cs typeface="Verdana"/>
              </a:defRPr>
            </a:lvl2pPr>
            <a:lvl3pPr algn="dist">
              <a:buNone/>
              <a:defRPr sz="1800">
                <a:latin typeface="Verdana"/>
                <a:cs typeface="Verdana"/>
              </a:defRPr>
            </a:lvl3pPr>
            <a:lvl4pPr algn="dist">
              <a:buNone/>
              <a:defRPr sz="1800">
                <a:latin typeface="Verdana"/>
                <a:cs typeface="Verdana"/>
              </a:defRPr>
            </a:lvl4pPr>
            <a:lvl5pPr algn="dist">
              <a:buNone/>
              <a:defRPr sz="18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1873154" y="3046194"/>
            <a:ext cx="9735461" cy="410029"/>
          </a:xfrm>
          <a:prstGeom prst="rect">
            <a:avLst/>
          </a:prstGeom>
        </p:spPr>
        <p:txBody>
          <a:bodyPr vert="horz" wrap="none"/>
          <a:lstStyle>
            <a:lvl1pPr>
              <a:spcAft>
                <a:spcPts val="3000"/>
              </a:spcAft>
              <a:buNone/>
              <a:defRPr sz="18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algn="dist">
              <a:buNone/>
              <a:defRPr sz="1800">
                <a:latin typeface="Verdana"/>
                <a:cs typeface="Verdana"/>
              </a:defRPr>
            </a:lvl2pPr>
            <a:lvl3pPr algn="dist">
              <a:buNone/>
              <a:defRPr sz="1800">
                <a:latin typeface="Verdana"/>
                <a:cs typeface="Verdana"/>
              </a:defRPr>
            </a:lvl3pPr>
            <a:lvl4pPr algn="dist">
              <a:buNone/>
              <a:defRPr sz="1800">
                <a:latin typeface="Verdana"/>
                <a:cs typeface="Verdana"/>
              </a:defRPr>
            </a:lvl4pPr>
            <a:lvl5pPr algn="dist">
              <a:buNone/>
              <a:defRPr sz="1800"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1873154" y="3465286"/>
            <a:ext cx="9735461" cy="429029"/>
          </a:xfrm>
          <a:prstGeom prst="rect">
            <a:avLst/>
          </a:prstGeom>
        </p:spPr>
        <p:txBody>
          <a:bodyPr vert="horz" wrap="none"/>
          <a:lstStyle>
            <a:lvl1pPr>
              <a:spcAft>
                <a:spcPts val="3000"/>
              </a:spcAft>
              <a:buNone/>
              <a:defRPr sz="18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algn="dist">
              <a:buNone/>
              <a:defRPr sz="1800">
                <a:latin typeface="Verdana"/>
                <a:cs typeface="Verdana"/>
              </a:defRPr>
            </a:lvl2pPr>
            <a:lvl3pPr algn="dist">
              <a:buNone/>
              <a:defRPr sz="1800">
                <a:latin typeface="Verdana"/>
                <a:cs typeface="Verdana"/>
              </a:defRPr>
            </a:lvl3pPr>
            <a:lvl4pPr algn="dist">
              <a:buNone/>
              <a:defRPr sz="1800">
                <a:latin typeface="Verdana"/>
                <a:cs typeface="Verdana"/>
              </a:defRPr>
            </a:lvl4pPr>
            <a:lvl5pPr algn="dist">
              <a:buNone/>
              <a:defRPr sz="1800"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4314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-Divider-Generic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3813" y="-17463"/>
            <a:ext cx="12239626" cy="6892926"/>
          </a:xfrm>
          <a:prstGeom prst="rect">
            <a:avLst/>
          </a:prstGeom>
          <a:solidFill>
            <a:srgbClr val="496B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873154" y="1126068"/>
            <a:ext cx="9752145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6326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-Copy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884009" y="1126068"/>
            <a:ext cx="9752145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884919" y="2613026"/>
            <a:ext cx="9745133" cy="2671763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rgbClr val="0C2344"/>
                </a:solidFill>
                <a:latin typeface="Verdana"/>
                <a:cs typeface="Verdana"/>
              </a:defRPr>
            </a:lvl1pPr>
            <a:lvl2pPr>
              <a:buNone/>
              <a:defRPr sz="1800" baseline="0">
                <a:solidFill>
                  <a:srgbClr val="0C2344"/>
                </a:solidFill>
                <a:latin typeface="Verdana"/>
                <a:cs typeface="Verdana"/>
              </a:defRPr>
            </a:lvl2pPr>
            <a:lvl3pPr>
              <a:buNone/>
              <a:defRPr sz="1800">
                <a:latin typeface="Verdana"/>
                <a:cs typeface="Verdana"/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884919" y="1858963"/>
            <a:ext cx="9745133" cy="7540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 b="1" baseline="0">
                <a:solidFill>
                  <a:srgbClr val="0C2344"/>
                </a:solidFill>
                <a:latin typeface="Verdana"/>
                <a:cs typeface="Verdana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2210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3813" y="-17463"/>
            <a:ext cx="12331701" cy="6932613"/>
          </a:xfrm>
          <a:prstGeom prst="rect">
            <a:avLst/>
          </a:prstGeom>
          <a:solidFill>
            <a:srgbClr val="0720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8" descr="s2u_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405063"/>
            <a:ext cx="8872538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396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459538"/>
            <a:ext cx="2471737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8E376FC-2069-4DF8-82CE-1841944169DB}" type="datetimeFigureOut">
              <a:rPr lang="en-US"/>
              <a:pPr>
                <a:defRPr/>
              </a:pPr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7763" y="6459538"/>
            <a:ext cx="4821237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9650" y="6459538"/>
            <a:ext cx="1312863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62FBF16-07E4-4240-A8DE-7204B6323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1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- Title -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icture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867400"/>
          </a:xfrm>
          <a:prstGeom prst="rect">
            <a:avLst/>
          </a:prstGeom>
          <a:solidFill>
            <a:srgbClr val="00204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873154" y="1126068"/>
            <a:ext cx="9752145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873154" y="1986643"/>
            <a:ext cx="9746045" cy="625928"/>
          </a:xfrm>
          <a:prstGeom prst="rect">
            <a:avLst/>
          </a:prstGeom>
        </p:spPr>
        <p:txBody>
          <a:bodyPr vert="horz" wrap="none" anchor="t"/>
          <a:lstStyle>
            <a:lvl1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3pPr>
            <a:lvl4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4pPr>
            <a:lvl5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873154" y="2621189"/>
            <a:ext cx="9735461" cy="408669"/>
          </a:xfrm>
          <a:prstGeom prst="rect">
            <a:avLst/>
          </a:prstGeom>
        </p:spPr>
        <p:txBody>
          <a:bodyPr vert="horz" wrap="none"/>
          <a:lstStyle>
            <a:lvl1pPr>
              <a:spcAft>
                <a:spcPts val="3000"/>
              </a:spcAft>
              <a:buNone/>
              <a:defRPr sz="18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algn="dist">
              <a:buNone/>
              <a:defRPr sz="1800">
                <a:latin typeface="Verdana"/>
                <a:cs typeface="Verdana"/>
              </a:defRPr>
            </a:lvl2pPr>
            <a:lvl3pPr algn="dist">
              <a:buNone/>
              <a:defRPr sz="1800">
                <a:latin typeface="Verdana"/>
                <a:cs typeface="Verdana"/>
              </a:defRPr>
            </a:lvl3pPr>
            <a:lvl4pPr algn="dist">
              <a:buNone/>
              <a:defRPr sz="1800">
                <a:latin typeface="Verdana"/>
                <a:cs typeface="Verdana"/>
              </a:defRPr>
            </a:lvl4pPr>
            <a:lvl5pPr algn="dist">
              <a:buNone/>
              <a:defRPr sz="1800">
                <a:latin typeface="Verdana"/>
                <a:cs typeface="Verdana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1873154" y="3046194"/>
            <a:ext cx="9735461" cy="410029"/>
          </a:xfrm>
          <a:prstGeom prst="rect">
            <a:avLst/>
          </a:prstGeom>
        </p:spPr>
        <p:txBody>
          <a:bodyPr vert="horz" wrap="none"/>
          <a:lstStyle>
            <a:lvl1pPr>
              <a:spcAft>
                <a:spcPts val="3000"/>
              </a:spcAft>
              <a:buNone/>
              <a:defRPr sz="18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algn="dist">
              <a:buNone/>
              <a:defRPr sz="1800">
                <a:latin typeface="Verdana"/>
                <a:cs typeface="Verdana"/>
              </a:defRPr>
            </a:lvl2pPr>
            <a:lvl3pPr algn="dist">
              <a:buNone/>
              <a:defRPr sz="1800">
                <a:latin typeface="Verdana"/>
                <a:cs typeface="Verdana"/>
              </a:defRPr>
            </a:lvl3pPr>
            <a:lvl4pPr algn="dist">
              <a:buNone/>
              <a:defRPr sz="1800">
                <a:latin typeface="Verdana"/>
                <a:cs typeface="Verdana"/>
              </a:defRPr>
            </a:lvl4pPr>
            <a:lvl5pPr algn="dist">
              <a:buNone/>
              <a:defRPr sz="1800">
                <a:latin typeface="Verdana"/>
                <a:cs typeface="Verdana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1873154" y="3465286"/>
            <a:ext cx="9735461" cy="429029"/>
          </a:xfrm>
          <a:prstGeom prst="rect">
            <a:avLst/>
          </a:prstGeom>
        </p:spPr>
        <p:txBody>
          <a:bodyPr vert="horz" wrap="none"/>
          <a:lstStyle>
            <a:lvl1pPr>
              <a:spcAft>
                <a:spcPts val="3000"/>
              </a:spcAft>
              <a:buNone/>
              <a:defRPr sz="18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algn="dist">
              <a:buNone/>
              <a:defRPr sz="1800">
                <a:latin typeface="Verdana"/>
                <a:cs typeface="Verdana"/>
              </a:defRPr>
            </a:lvl2pPr>
            <a:lvl3pPr algn="dist">
              <a:buNone/>
              <a:defRPr sz="1800">
                <a:latin typeface="Verdana"/>
                <a:cs typeface="Verdana"/>
              </a:defRPr>
            </a:lvl3pPr>
            <a:lvl4pPr algn="dist">
              <a:buNone/>
              <a:defRPr sz="1800">
                <a:latin typeface="Verdana"/>
                <a:cs typeface="Verdana"/>
              </a:defRPr>
            </a:lvl4pPr>
            <a:lvl5pPr algn="dist">
              <a:buNone/>
              <a:defRPr sz="1800">
                <a:latin typeface="Verdana"/>
                <a:cs typeface="Verdana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5634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26F2D101-E91C-4501-BD67-52DE989ECB38}" type="datetimeFigureOut">
              <a:rPr lang="en-US"/>
              <a:pPr>
                <a:defRPr/>
              </a:pPr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41BF909E-3B30-4EEC-9AE5-0C8B5C788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09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BF2FE40-EBF8-496E-A644-A57B45BD42B2}" type="datetimeFigureOut">
              <a:rPr lang="en-US"/>
              <a:pPr>
                <a:defRPr/>
              </a:pPr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227756F-FCAE-402F-9824-A41B352AD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94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CDF57AE2-0D2F-4E89-B40B-C04BE987921C}" type="datetimeFigureOut">
              <a:rPr lang="en-US"/>
              <a:pPr>
                <a:defRPr/>
              </a:pPr>
              <a:t>7/22/2019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F5427E4C-614E-434F-9AA1-DC37FDBAA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99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28069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BC logo_long.bmp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0" y="6453188"/>
            <a:ext cx="28638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D806D3-2861-4218-AD85-D24955401601}" type="datetimeFigureOut">
              <a:rPr lang="en-CA"/>
              <a:pPr>
                <a:defRPr/>
              </a:pPr>
              <a:t>2019-07-22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64A197-D2FB-4790-A5FE-5725FA46653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5570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251CC9-1C27-4170-92F2-3D08E9E7BE29}" type="datetimeFigureOut">
              <a:rPr lang="en-CA"/>
              <a:pPr>
                <a:defRPr/>
              </a:pPr>
              <a:t>2019-07-22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33F5784-870D-4087-8436-E0BAC29FF18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3770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99A25DD-2C34-44CC-828E-F2E2E8D6720C}" type="datetimeFigureOut">
              <a:rPr lang="en-CA"/>
              <a:pPr>
                <a:defRPr/>
              </a:pPr>
              <a:t>2019-07-22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EB6A45-06E1-4755-8862-D7283C03993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21605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B8A303A-BA78-4AAD-A9A4-80E4A04381ED}" type="datetimeFigureOut">
              <a:rPr lang="en-CA"/>
              <a:pPr>
                <a:defRPr/>
              </a:pPr>
              <a:t>2019-07-22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679FFB-00D1-40E8-AA41-D75C3088279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17957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7036A18-FB23-47B0-962B-F71247E0F412}" type="datetimeFigureOut">
              <a:rPr lang="en-CA"/>
              <a:pPr>
                <a:defRPr/>
              </a:pPr>
              <a:t>2019-07-22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CEEE15C-8B00-4C82-AA54-D4986F21FA9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80091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CC076D-E43A-4091-A308-5BD10EFB8644}" type="datetimeFigureOut">
              <a:rPr lang="en-CA"/>
              <a:pPr>
                <a:defRPr/>
              </a:pPr>
              <a:t>2019-07-22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77D94D-F15B-485E-B958-91B5EF0B70A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169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-Title-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UBC_Footer_BG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63"/>
          <a:stretch>
            <a:fillRect/>
          </a:stretch>
        </p:blipFill>
        <p:spPr bwMode="auto">
          <a:xfrm>
            <a:off x="-23283" y="-17463"/>
            <a:ext cx="12232217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873154" y="1126068"/>
            <a:ext cx="9752145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873154" y="1986643"/>
            <a:ext cx="9746045" cy="625928"/>
          </a:xfrm>
          <a:prstGeom prst="rect">
            <a:avLst/>
          </a:prstGeom>
        </p:spPr>
        <p:txBody>
          <a:bodyPr vert="horz" wrap="none" anchor="t"/>
          <a:lstStyle>
            <a:lvl1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3pPr>
            <a:lvl4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4pPr>
            <a:lvl5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873154" y="2621189"/>
            <a:ext cx="9735461" cy="408669"/>
          </a:xfrm>
          <a:prstGeom prst="rect">
            <a:avLst/>
          </a:prstGeom>
        </p:spPr>
        <p:txBody>
          <a:bodyPr vert="horz" wrap="none"/>
          <a:lstStyle>
            <a:lvl1pPr>
              <a:spcAft>
                <a:spcPts val="3000"/>
              </a:spcAft>
              <a:buNone/>
              <a:defRPr sz="18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algn="dist">
              <a:buNone/>
              <a:defRPr sz="1800">
                <a:latin typeface="Verdana"/>
                <a:cs typeface="Verdana"/>
              </a:defRPr>
            </a:lvl2pPr>
            <a:lvl3pPr algn="dist">
              <a:buNone/>
              <a:defRPr sz="1800">
                <a:latin typeface="Verdana"/>
                <a:cs typeface="Verdana"/>
              </a:defRPr>
            </a:lvl3pPr>
            <a:lvl4pPr algn="dist">
              <a:buNone/>
              <a:defRPr sz="1800">
                <a:latin typeface="Verdana"/>
                <a:cs typeface="Verdana"/>
              </a:defRPr>
            </a:lvl4pPr>
            <a:lvl5pPr algn="dist">
              <a:buNone/>
              <a:defRPr sz="1800">
                <a:latin typeface="Verdana"/>
                <a:cs typeface="Verdana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1873154" y="3046194"/>
            <a:ext cx="9735461" cy="410029"/>
          </a:xfrm>
          <a:prstGeom prst="rect">
            <a:avLst/>
          </a:prstGeom>
        </p:spPr>
        <p:txBody>
          <a:bodyPr vert="horz" wrap="none"/>
          <a:lstStyle>
            <a:lvl1pPr>
              <a:spcAft>
                <a:spcPts val="3000"/>
              </a:spcAft>
              <a:buNone/>
              <a:defRPr sz="18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algn="dist">
              <a:buNone/>
              <a:defRPr sz="1800">
                <a:latin typeface="Verdana"/>
                <a:cs typeface="Verdana"/>
              </a:defRPr>
            </a:lvl2pPr>
            <a:lvl3pPr algn="dist">
              <a:buNone/>
              <a:defRPr sz="1800">
                <a:latin typeface="Verdana"/>
                <a:cs typeface="Verdana"/>
              </a:defRPr>
            </a:lvl3pPr>
            <a:lvl4pPr algn="dist">
              <a:buNone/>
              <a:defRPr sz="1800">
                <a:latin typeface="Verdana"/>
                <a:cs typeface="Verdana"/>
              </a:defRPr>
            </a:lvl4pPr>
            <a:lvl5pPr algn="dist">
              <a:buNone/>
              <a:defRPr sz="1800">
                <a:latin typeface="Verdana"/>
                <a:cs typeface="Verdana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1873154" y="3465286"/>
            <a:ext cx="9735461" cy="429029"/>
          </a:xfrm>
          <a:prstGeom prst="rect">
            <a:avLst/>
          </a:prstGeom>
        </p:spPr>
        <p:txBody>
          <a:bodyPr vert="horz" wrap="none"/>
          <a:lstStyle>
            <a:lvl1pPr>
              <a:spcAft>
                <a:spcPts val="3000"/>
              </a:spcAft>
              <a:buNone/>
              <a:defRPr sz="18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algn="dist">
              <a:buNone/>
              <a:defRPr sz="1800">
                <a:latin typeface="Verdana"/>
                <a:cs typeface="Verdana"/>
              </a:defRPr>
            </a:lvl2pPr>
            <a:lvl3pPr algn="dist">
              <a:buNone/>
              <a:defRPr sz="1800">
                <a:latin typeface="Verdana"/>
                <a:cs typeface="Verdana"/>
              </a:defRPr>
            </a:lvl3pPr>
            <a:lvl4pPr algn="dist">
              <a:buNone/>
              <a:defRPr sz="1800">
                <a:latin typeface="Verdana"/>
                <a:cs typeface="Verdana"/>
              </a:defRPr>
            </a:lvl4pPr>
            <a:lvl5pPr algn="dist">
              <a:buNone/>
              <a:defRPr sz="1800">
                <a:latin typeface="Verdana"/>
                <a:cs typeface="Verdana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8825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E87F6C-8D01-4926-9EF8-C8B7D65A3A3A}" type="datetimeFigureOut">
              <a:rPr lang="en-CA"/>
              <a:pPr>
                <a:defRPr/>
              </a:pPr>
              <a:t>2019-07-22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DACB38B-CBC1-48DB-B15E-6F102CE0E32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9773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BE7185-0D69-42FE-8520-18C1289FCFFF}" type="datetimeFigureOut">
              <a:rPr lang="en-CA"/>
              <a:pPr>
                <a:defRPr/>
              </a:pPr>
              <a:t>2019-07-22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5B81FFD-9D7A-4834-AF72-C1E3E8B6B2A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60081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719EFA-2499-494A-AAA6-6E84FF38950F}" type="datetimeFigureOut">
              <a:rPr lang="en-CA"/>
              <a:pPr>
                <a:defRPr/>
              </a:pPr>
              <a:t>2019-07-22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1F72444-A343-4361-870D-BA0EF8B9A2A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1090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344BA9A-1A94-4F3B-9EBF-042B4BA95496}" type="datetimeFigureOut">
              <a:rPr lang="en-CA"/>
              <a:pPr>
                <a:defRPr/>
              </a:pPr>
              <a:t>2019-07-22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38D368D-D7D2-4F40-B5B1-CFF9FB8D1D8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62855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75FBC7-FB77-4AE3-980B-1FF69124F866}" type="datetimeFigureOut">
              <a:rPr lang="en-CA"/>
              <a:pPr>
                <a:defRPr/>
              </a:pPr>
              <a:t>2019-07-22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B70C3F-8FB4-412F-89C9-7D38A855325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69382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esentation-Copy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884009" y="1126068"/>
            <a:ext cx="9752145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noProof="0"/>
              <a:t>Click to 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884919" y="2613026"/>
            <a:ext cx="9745133" cy="26717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rgbClr val="0C2344"/>
                </a:solidFill>
                <a:latin typeface="Verdana"/>
                <a:cs typeface="Verdana"/>
              </a:defRPr>
            </a:lvl1pPr>
            <a:lvl2pPr>
              <a:buNone/>
              <a:defRPr sz="1800" baseline="0">
                <a:solidFill>
                  <a:srgbClr val="0C2344"/>
                </a:solidFill>
                <a:latin typeface="Verdana"/>
                <a:cs typeface="Verdana"/>
              </a:defRPr>
            </a:lvl2pPr>
            <a:lvl3pPr>
              <a:buNone/>
              <a:defRPr sz="1800">
                <a:latin typeface="Verdana"/>
                <a:cs typeface="Verdana"/>
              </a:defRPr>
            </a:lvl3pPr>
          </a:lstStyle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884919" y="1858963"/>
            <a:ext cx="9745133" cy="754062"/>
          </a:xfrm>
          <a:prstGeom prst="rect">
            <a:avLst/>
          </a:prstGeom>
        </p:spPr>
        <p:txBody>
          <a:bodyPr/>
          <a:lstStyle>
            <a:lvl1pPr>
              <a:buNone/>
              <a:defRPr sz="1800" b="1" baseline="0">
                <a:solidFill>
                  <a:srgbClr val="0C2344"/>
                </a:solidFill>
                <a:latin typeface="Verdana"/>
                <a:cs typeface="Verdana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761298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BC Brand Image - Vancou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0" y="5946775"/>
            <a:ext cx="12293600" cy="911225"/>
            <a:chOff x="0" y="0"/>
            <a:chExt cx="9220200" cy="911225"/>
          </a:xfrm>
        </p:grpSpPr>
        <p:sp>
          <p:nvSpPr>
            <p:cNvPr id="3" name="Rectangle 2"/>
            <p:cNvSpPr/>
            <p:nvPr userDrawn="1"/>
          </p:nvSpPr>
          <p:spPr bwMode="auto">
            <a:xfrm>
              <a:off x="0" y="0"/>
              <a:ext cx="763191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4" name="Rectangle 3"/>
            <p:cNvSpPr/>
            <p:nvPr userDrawn="1"/>
          </p:nvSpPr>
          <p:spPr bwMode="auto">
            <a:xfrm>
              <a:off x="808435" y="0"/>
              <a:ext cx="1510903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5" name="Rectangle 4"/>
            <p:cNvSpPr/>
            <p:nvPr userDrawn="1"/>
          </p:nvSpPr>
          <p:spPr bwMode="auto">
            <a:xfrm>
              <a:off x="2363391" y="0"/>
              <a:ext cx="6856809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 </a:t>
              </a:r>
            </a:p>
          </p:txBody>
        </p:sp>
        <p:pic>
          <p:nvPicPr>
            <p:cNvPr id="6" name="shield.png" descr="/Users/anngoncalves/Desktop/UBC PPT Templates explore/graphic objects/shield.png"/>
            <p:cNvPicPr>
              <a:picLocks noChangeAspect="1"/>
            </p:cNvPicPr>
            <p:nvPr userDrawn="1"/>
          </p:nvPicPr>
          <p:blipFill>
            <a:blip r:embed="rId2" r:link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185738"/>
              <a:ext cx="3143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OM.png" descr="/Users/anngoncalves/Desktop/UBC PPT Templates explore/graphic objects/POM.png"/>
            <p:cNvPicPr>
              <a:picLocks noChangeAspect="1"/>
            </p:cNvPicPr>
            <p:nvPr userDrawn="1"/>
          </p:nvPicPr>
          <p:blipFill>
            <a:blip r:embed="rId4" r:link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215900"/>
              <a:ext cx="895350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theUofBC.png" descr="/Users/anngoncalves/Desktop/UBC PPT Templates explore/graphic objects/theUofBC.png"/>
            <p:cNvPicPr>
              <a:picLocks noChangeAspect="1"/>
            </p:cNvPicPr>
            <p:nvPr userDrawn="1"/>
          </p:nvPicPr>
          <p:blipFill>
            <a:blip r:embed="rId6" r:link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241300"/>
              <a:ext cx="2176463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UBC_Cliff_Tritone_annedit.jpg" descr="/Users/anngoncalves/Desktop/UBC PPT Templates explore/UBC_Cliff_Tritone_annedit.jpg"/>
          <p:cNvPicPr>
            <a:picLocks noChangeAspect="1"/>
          </p:cNvPicPr>
          <p:nvPr userDrawn="1"/>
        </p:nvPicPr>
        <p:blipFill>
          <a:blip r:embed="rId8" r:link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2914" r="19727" b="2914"/>
          <a:stretch>
            <a:fillRect/>
          </a:stretch>
        </p:blipFill>
        <p:spPr bwMode="auto">
          <a:xfrm>
            <a:off x="0" y="-19050"/>
            <a:ext cx="12304713" cy="590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9599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 -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icture4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867400"/>
          </a:xfrm>
          <a:prstGeom prst="rect">
            <a:avLst/>
          </a:prstGeom>
          <a:solidFill>
            <a:srgbClr val="002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873154" y="1126068"/>
            <a:ext cx="9752145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873154" y="1986643"/>
            <a:ext cx="9746045" cy="625928"/>
          </a:xfrm>
          <a:prstGeom prst="rect">
            <a:avLst/>
          </a:prstGeom>
        </p:spPr>
        <p:txBody>
          <a:bodyPr vert="horz" wrap="none" anchor="t"/>
          <a:lstStyle>
            <a:lvl1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3pPr>
            <a:lvl4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4pPr>
            <a:lvl5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873154" y="2621189"/>
            <a:ext cx="9735461" cy="408669"/>
          </a:xfrm>
          <a:prstGeom prst="rect">
            <a:avLst/>
          </a:prstGeom>
        </p:spPr>
        <p:txBody>
          <a:bodyPr vert="horz" wrap="none"/>
          <a:lstStyle>
            <a:lvl1pPr>
              <a:spcAft>
                <a:spcPts val="3000"/>
              </a:spcAft>
              <a:buNone/>
              <a:defRPr sz="18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algn="dist">
              <a:buNone/>
              <a:defRPr sz="1800">
                <a:latin typeface="Verdana"/>
                <a:cs typeface="Verdana"/>
              </a:defRPr>
            </a:lvl2pPr>
            <a:lvl3pPr algn="dist">
              <a:buNone/>
              <a:defRPr sz="1800">
                <a:latin typeface="Verdana"/>
                <a:cs typeface="Verdana"/>
              </a:defRPr>
            </a:lvl3pPr>
            <a:lvl4pPr algn="dist">
              <a:buNone/>
              <a:defRPr sz="1800">
                <a:latin typeface="Verdana"/>
                <a:cs typeface="Verdana"/>
              </a:defRPr>
            </a:lvl4pPr>
            <a:lvl5pPr algn="dist">
              <a:buNone/>
              <a:defRPr sz="1800"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1873154" y="3046194"/>
            <a:ext cx="9735461" cy="410029"/>
          </a:xfrm>
          <a:prstGeom prst="rect">
            <a:avLst/>
          </a:prstGeom>
        </p:spPr>
        <p:txBody>
          <a:bodyPr vert="horz" wrap="none"/>
          <a:lstStyle>
            <a:lvl1pPr>
              <a:spcAft>
                <a:spcPts val="3000"/>
              </a:spcAft>
              <a:buNone/>
              <a:defRPr sz="18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algn="dist">
              <a:buNone/>
              <a:defRPr sz="1800">
                <a:latin typeface="Verdana"/>
                <a:cs typeface="Verdana"/>
              </a:defRPr>
            </a:lvl2pPr>
            <a:lvl3pPr algn="dist">
              <a:buNone/>
              <a:defRPr sz="1800">
                <a:latin typeface="Verdana"/>
                <a:cs typeface="Verdana"/>
              </a:defRPr>
            </a:lvl3pPr>
            <a:lvl4pPr algn="dist">
              <a:buNone/>
              <a:defRPr sz="1800">
                <a:latin typeface="Verdana"/>
                <a:cs typeface="Verdana"/>
              </a:defRPr>
            </a:lvl4pPr>
            <a:lvl5pPr algn="dist">
              <a:buNone/>
              <a:defRPr sz="1800"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1873154" y="3465286"/>
            <a:ext cx="9735461" cy="429029"/>
          </a:xfrm>
          <a:prstGeom prst="rect">
            <a:avLst/>
          </a:prstGeom>
        </p:spPr>
        <p:txBody>
          <a:bodyPr vert="horz" wrap="none"/>
          <a:lstStyle>
            <a:lvl1pPr>
              <a:spcAft>
                <a:spcPts val="3000"/>
              </a:spcAft>
              <a:buNone/>
              <a:defRPr sz="18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algn="dist">
              <a:buNone/>
              <a:defRPr sz="1800">
                <a:latin typeface="Verdana"/>
                <a:cs typeface="Verdana"/>
              </a:defRPr>
            </a:lvl2pPr>
            <a:lvl3pPr algn="dist">
              <a:buNone/>
              <a:defRPr sz="1800">
                <a:latin typeface="Verdana"/>
                <a:cs typeface="Verdana"/>
              </a:defRPr>
            </a:lvl3pPr>
            <a:lvl4pPr algn="dist">
              <a:buNone/>
              <a:defRPr sz="1800">
                <a:latin typeface="Verdana"/>
                <a:cs typeface="Verdana"/>
              </a:defRPr>
            </a:lvl4pPr>
            <a:lvl5pPr algn="dist">
              <a:buNone/>
              <a:defRPr sz="1800"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37740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-Title-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UBC_Footer_B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63"/>
          <a:stretch>
            <a:fillRect/>
          </a:stretch>
        </p:blipFill>
        <p:spPr bwMode="auto">
          <a:xfrm>
            <a:off x="-23813" y="-17463"/>
            <a:ext cx="12233276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873154" y="1126068"/>
            <a:ext cx="9752145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873154" y="1986643"/>
            <a:ext cx="9746045" cy="625928"/>
          </a:xfrm>
          <a:prstGeom prst="rect">
            <a:avLst/>
          </a:prstGeom>
        </p:spPr>
        <p:txBody>
          <a:bodyPr vert="horz" wrap="none" anchor="t"/>
          <a:lstStyle>
            <a:lvl1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3pPr>
            <a:lvl4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4pPr>
            <a:lvl5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873154" y="2621189"/>
            <a:ext cx="9735461" cy="408669"/>
          </a:xfrm>
          <a:prstGeom prst="rect">
            <a:avLst/>
          </a:prstGeom>
        </p:spPr>
        <p:txBody>
          <a:bodyPr vert="horz" wrap="none"/>
          <a:lstStyle>
            <a:lvl1pPr>
              <a:spcAft>
                <a:spcPts val="3000"/>
              </a:spcAft>
              <a:buNone/>
              <a:defRPr sz="18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algn="dist">
              <a:buNone/>
              <a:defRPr sz="1800">
                <a:latin typeface="Verdana"/>
                <a:cs typeface="Verdana"/>
              </a:defRPr>
            </a:lvl2pPr>
            <a:lvl3pPr algn="dist">
              <a:buNone/>
              <a:defRPr sz="1800">
                <a:latin typeface="Verdana"/>
                <a:cs typeface="Verdana"/>
              </a:defRPr>
            </a:lvl3pPr>
            <a:lvl4pPr algn="dist">
              <a:buNone/>
              <a:defRPr sz="1800">
                <a:latin typeface="Verdana"/>
                <a:cs typeface="Verdana"/>
              </a:defRPr>
            </a:lvl4pPr>
            <a:lvl5pPr algn="dist">
              <a:buNone/>
              <a:defRPr sz="18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1873154" y="3046194"/>
            <a:ext cx="9735461" cy="410029"/>
          </a:xfrm>
          <a:prstGeom prst="rect">
            <a:avLst/>
          </a:prstGeom>
        </p:spPr>
        <p:txBody>
          <a:bodyPr vert="horz" wrap="none"/>
          <a:lstStyle>
            <a:lvl1pPr>
              <a:spcAft>
                <a:spcPts val="3000"/>
              </a:spcAft>
              <a:buNone/>
              <a:defRPr sz="18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algn="dist">
              <a:buNone/>
              <a:defRPr sz="1800">
                <a:latin typeface="Verdana"/>
                <a:cs typeface="Verdana"/>
              </a:defRPr>
            </a:lvl2pPr>
            <a:lvl3pPr algn="dist">
              <a:buNone/>
              <a:defRPr sz="1800">
                <a:latin typeface="Verdana"/>
                <a:cs typeface="Verdana"/>
              </a:defRPr>
            </a:lvl3pPr>
            <a:lvl4pPr algn="dist">
              <a:buNone/>
              <a:defRPr sz="1800">
                <a:latin typeface="Verdana"/>
                <a:cs typeface="Verdana"/>
              </a:defRPr>
            </a:lvl4pPr>
            <a:lvl5pPr algn="dist">
              <a:buNone/>
              <a:defRPr sz="1800"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1873154" y="3465286"/>
            <a:ext cx="9735461" cy="429029"/>
          </a:xfrm>
          <a:prstGeom prst="rect">
            <a:avLst/>
          </a:prstGeom>
        </p:spPr>
        <p:txBody>
          <a:bodyPr vert="horz" wrap="none"/>
          <a:lstStyle>
            <a:lvl1pPr>
              <a:spcAft>
                <a:spcPts val="3000"/>
              </a:spcAft>
              <a:buNone/>
              <a:defRPr sz="18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algn="dist">
              <a:buNone/>
              <a:defRPr sz="1800">
                <a:latin typeface="Verdana"/>
                <a:cs typeface="Verdana"/>
              </a:defRPr>
            </a:lvl2pPr>
            <a:lvl3pPr algn="dist">
              <a:buNone/>
              <a:defRPr sz="1800">
                <a:latin typeface="Verdana"/>
                <a:cs typeface="Verdana"/>
              </a:defRPr>
            </a:lvl3pPr>
            <a:lvl4pPr algn="dist">
              <a:buNone/>
              <a:defRPr sz="1800">
                <a:latin typeface="Verdana"/>
                <a:cs typeface="Verdana"/>
              </a:defRPr>
            </a:lvl4pPr>
            <a:lvl5pPr algn="dist">
              <a:buNone/>
              <a:defRPr sz="1800"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5817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-Divider-Generic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3813" y="-17463"/>
            <a:ext cx="12239626" cy="6892926"/>
          </a:xfrm>
          <a:prstGeom prst="rect">
            <a:avLst/>
          </a:prstGeom>
          <a:solidFill>
            <a:srgbClr val="496B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873154" y="1126068"/>
            <a:ext cx="9752145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-Divider-Generic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23284" y="-17463"/>
            <a:ext cx="12238568" cy="6892926"/>
          </a:xfrm>
          <a:prstGeom prst="rect">
            <a:avLst/>
          </a:prstGeom>
          <a:solidFill>
            <a:srgbClr val="496B7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873154" y="1126068"/>
            <a:ext cx="9752145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3141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-Copy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884009" y="1126068"/>
            <a:ext cx="9752145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884919" y="2613026"/>
            <a:ext cx="9745133" cy="2671763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rgbClr val="0C2344"/>
                </a:solidFill>
                <a:latin typeface="Verdana"/>
                <a:cs typeface="Verdana"/>
              </a:defRPr>
            </a:lvl1pPr>
            <a:lvl2pPr>
              <a:buNone/>
              <a:defRPr sz="1800" baseline="0">
                <a:solidFill>
                  <a:srgbClr val="0C2344"/>
                </a:solidFill>
                <a:latin typeface="Verdana"/>
                <a:cs typeface="Verdana"/>
              </a:defRPr>
            </a:lvl2pPr>
            <a:lvl3pPr>
              <a:buNone/>
              <a:defRPr sz="1800">
                <a:latin typeface="Verdana"/>
                <a:cs typeface="Verdana"/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884919" y="1858963"/>
            <a:ext cx="9745133" cy="7540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 b="1" baseline="0">
                <a:solidFill>
                  <a:srgbClr val="0C2344"/>
                </a:solidFill>
                <a:latin typeface="Verdana"/>
                <a:cs typeface="Verdana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6315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3813" y="-17463"/>
            <a:ext cx="12331701" cy="6932613"/>
          </a:xfrm>
          <a:prstGeom prst="rect">
            <a:avLst/>
          </a:prstGeom>
          <a:solidFill>
            <a:srgbClr val="0720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8" descr="s2u_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405063"/>
            <a:ext cx="8872538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7779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459538"/>
            <a:ext cx="2471737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8E376FC-2069-4DF8-82CE-1841944169DB}" type="datetimeFigureOut">
              <a:rPr lang="en-US"/>
              <a:pPr>
                <a:defRPr/>
              </a:pPr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7763" y="6459538"/>
            <a:ext cx="4821237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9650" y="6459538"/>
            <a:ext cx="1312863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62FBF16-07E4-4240-A8DE-7204B6323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09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26F2D101-E91C-4501-BD67-52DE989ECB38}" type="datetimeFigureOut">
              <a:rPr lang="en-US"/>
              <a:pPr>
                <a:defRPr/>
              </a:pPr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41BF909E-3B30-4EEC-9AE5-0C8B5C788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039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BF2FE40-EBF8-496E-A644-A57B45BD42B2}" type="datetimeFigureOut">
              <a:rPr lang="en-US"/>
              <a:pPr>
                <a:defRPr/>
              </a:pPr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227756F-FCAE-402F-9824-A41B352AD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272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CDF57AE2-0D2F-4E89-B40B-C04BE987921C}" type="datetimeFigureOut">
              <a:rPr lang="en-US"/>
              <a:pPr>
                <a:defRPr/>
              </a:pPr>
              <a:t>7/22/2019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F5427E4C-614E-434F-9AA1-DC37FDBAA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567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44798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BC Brand Image - Vancou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0" y="5946775"/>
            <a:ext cx="12293600" cy="911225"/>
            <a:chOff x="0" y="0"/>
            <a:chExt cx="9220200" cy="911225"/>
          </a:xfrm>
        </p:grpSpPr>
        <p:sp>
          <p:nvSpPr>
            <p:cNvPr id="3" name="Rectangle 2"/>
            <p:cNvSpPr/>
            <p:nvPr userDrawn="1"/>
          </p:nvSpPr>
          <p:spPr bwMode="auto">
            <a:xfrm>
              <a:off x="0" y="0"/>
              <a:ext cx="763191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4" name="Rectangle 3"/>
            <p:cNvSpPr/>
            <p:nvPr userDrawn="1"/>
          </p:nvSpPr>
          <p:spPr bwMode="auto">
            <a:xfrm>
              <a:off x="808435" y="0"/>
              <a:ext cx="1510903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5" name="Rectangle 4"/>
            <p:cNvSpPr/>
            <p:nvPr userDrawn="1"/>
          </p:nvSpPr>
          <p:spPr bwMode="auto">
            <a:xfrm>
              <a:off x="2363391" y="0"/>
              <a:ext cx="6856809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 </a:t>
              </a:r>
            </a:p>
          </p:txBody>
        </p:sp>
        <p:pic>
          <p:nvPicPr>
            <p:cNvPr id="6" name="shield.png" descr="/Users/anngoncalves/Desktop/UBC PPT Templates explore/graphic objects/shield.png"/>
            <p:cNvPicPr>
              <a:picLocks noChangeAspect="1"/>
            </p:cNvPicPr>
            <p:nvPr userDrawn="1"/>
          </p:nvPicPr>
          <p:blipFill>
            <a:blip r:embed="rId2" r:link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185738"/>
              <a:ext cx="3143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OM.png" descr="/Users/anngoncalves/Desktop/UBC PPT Templates explore/graphic objects/POM.png"/>
            <p:cNvPicPr>
              <a:picLocks noChangeAspect="1"/>
            </p:cNvPicPr>
            <p:nvPr userDrawn="1"/>
          </p:nvPicPr>
          <p:blipFill>
            <a:blip r:embed="rId4" r:link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215900"/>
              <a:ext cx="895350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theUofBC.png" descr="/Users/anngoncalves/Desktop/UBC PPT Templates explore/graphic objects/theUofBC.png"/>
            <p:cNvPicPr>
              <a:picLocks noChangeAspect="1"/>
            </p:cNvPicPr>
            <p:nvPr userDrawn="1"/>
          </p:nvPicPr>
          <p:blipFill>
            <a:blip r:embed="rId6" r:link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241300"/>
              <a:ext cx="2176463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UBC_Cliff_Tritone_annedit.jpg" descr="/Users/anngoncalves/Desktop/UBC PPT Templates explore/UBC_Cliff_Tritone_annedit.jpg"/>
          <p:cNvPicPr>
            <a:picLocks noChangeAspect="1"/>
          </p:cNvPicPr>
          <p:nvPr userDrawn="1"/>
        </p:nvPicPr>
        <p:blipFill>
          <a:blip r:embed="rId8" r:link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2914" r="19727" b="2914"/>
          <a:stretch>
            <a:fillRect/>
          </a:stretch>
        </p:blipFill>
        <p:spPr bwMode="auto">
          <a:xfrm>
            <a:off x="0" y="-19050"/>
            <a:ext cx="12304713" cy="590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3326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 -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icture4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867400"/>
          </a:xfrm>
          <a:prstGeom prst="rect">
            <a:avLst/>
          </a:prstGeom>
          <a:solidFill>
            <a:srgbClr val="002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873154" y="1126068"/>
            <a:ext cx="9752145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873154" y="1986643"/>
            <a:ext cx="9746045" cy="625928"/>
          </a:xfrm>
          <a:prstGeom prst="rect">
            <a:avLst/>
          </a:prstGeom>
        </p:spPr>
        <p:txBody>
          <a:bodyPr vert="horz" wrap="none" anchor="t"/>
          <a:lstStyle>
            <a:lvl1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3pPr>
            <a:lvl4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4pPr>
            <a:lvl5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873154" y="2621189"/>
            <a:ext cx="9735461" cy="408669"/>
          </a:xfrm>
          <a:prstGeom prst="rect">
            <a:avLst/>
          </a:prstGeom>
        </p:spPr>
        <p:txBody>
          <a:bodyPr vert="horz" wrap="none"/>
          <a:lstStyle>
            <a:lvl1pPr>
              <a:spcAft>
                <a:spcPts val="3000"/>
              </a:spcAft>
              <a:buNone/>
              <a:defRPr sz="18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algn="dist">
              <a:buNone/>
              <a:defRPr sz="1800">
                <a:latin typeface="Verdana"/>
                <a:cs typeface="Verdana"/>
              </a:defRPr>
            </a:lvl2pPr>
            <a:lvl3pPr algn="dist">
              <a:buNone/>
              <a:defRPr sz="1800">
                <a:latin typeface="Verdana"/>
                <a:cs typeface="Verdana"/>
              </a:defRPr>
            </a:lvl3pPr>
            <a:lvl4pPr algn="dist">
              <a:buNone/>
              <a:defRPr sz="1800">
                <a:latin typeface="Verdana"/>
                <a:cs typeface="Verdana"/>
              </a:defRPr>
            </a:lvl4pPr>
            <a:lvl5pPr algn="dist">
              <a:buNone/>
              <a:defRPr sz="1800"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1873154" y="3046194"/>
            <a:ext cx="9735461" cy="410029"/>
          </a:xfrm>
          <a:prstGeom prst="rect">
            <a:avLst/>
          </a:prstGeom>
        </p:spPr>
        <p:txBody>
          <a:bodyPr vert="horz" wrap="none"/>
          <a:lstStyle>
            <a:lvl1pPr>
              <a:spcAft>
                <a:spcPts val="3000"/>
              </a:spcAft>
              <a:buNone/>
              <a:defRPr sz="18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algn="dist">
              <a:buNone/>
              <a:defRPr sz="1800">
                <a:latin typeface="Verdana"/>
                <a:cs typeface="Verdana"/>
              </a:defRPr>
            </a:lvl2pPr>
            <a:lvl3pPr algn="dist">
              <a:buNone/>
              <a:defRPr sz="1800">
                <a:latin typeface="Verdana"/>
                <a:cs typeface="Verdana"/>
              </a:defRPr>
            </a:lvl3pPr>
            <a:lvl4pPr algn="dist">
              <a:buNone/>
              <a:defRPr sz="1800">
                <a:latin typeface="Verdana"/>
                <a:cs typeface="Verdana"/>
              </a:defRPr>
            </a:lvl4pPr>
            <a:lvl5pPr algn="dist">
              <a:buNone/>
              <a:defRPr sz="1800"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1873154" y="3465286"/>
            <a:ext cx="9735461" cy="429029"/>
          </a:xfrm>
          <a:prstGeom prst="rect">
            <a:avLst/>
          </a:prstGeom>
        </p:spPr>
        <p:txBody>
          <a:bodyPr vert="horz" wrap="none"/>
          <a:lstStyle>
            <a:lvl1pPr>
              <a:spcAft>
                <a:spcPts val="3000"/>
              </a:spcAft>
              <a:buNone/>
              <a:defRPr sz="18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algn="dist">
              <a:buNone/>
              <a:defRPr sz="1800">
                <a:latin typeface="Verdana"/>
                <a:cs typeface="Verdana"/>
              </a:defRPr>
            </a:lvl2pPr>
            <a:lvl3pPr algn="dist">
              <a:buNone/>
              <a:defRPr sz="1800">
                <a:latin typeface="Verdana"/>
                <a:cs typeface="Verdana"/>
              </a:defRPr>
            </a:lvl3pPr>
            <a:lvl4pPr algn="dist">
              <a:buNone/>
              <a:defRPr sz="1800">
                <a:latin typeface="Verdana"/>
                <a:cs typeface="Verdana"/>
              </a:defRPr>
            </a:lvl4pPr>
            <a:lvl5pPr algn="dist">
              <a:buNone/>
              <a:defRPr sz="1800"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6704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-Title-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UBC_Footer_B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63"/>
          <a:stretch>
            <a:fillRect/>
          </a:stretch>
        </p:blipFill>
        <p:spPr bwMode="auto">
          <a:xfrm>
            <a:off x="-23813" y="-17463"/>
            <a:ext cx="12233276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873154" y="1126068"/>
            <a:ext cx="9752145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873154" y="1986643"/>
            <a:ext cx="9746045" cy="625928"/>
          </a:xfrm>
          <a:prstGeom prst="rect">
            <a:avLst/>
          </a:prstGeom>
        </p:spPr>
        <p:txBody>
          <a:bodyPr vert="horz" wrap="none" anchor="t"/>
          <a:lstStyle>
            <a:lvl1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3pPr>
            <a:lvl4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4pPr>
            <a:lvl5pPr>
              <a:buNone/>
              <a:defRPr sz="1800" b="1">
                <a:solidFill>
                  <a:schemeClr val="bg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873154" y="2621189"/>
            <a:ext cx="9735461" cy="408669"/>
          </a:xfrm>
          <a:prstGeom prst="rect">
            <a:avLst/>
          </a:prstGeom>
        </p:spPr>
        <p:txBody>
          <a:bodyPr vert="horz" wrap="none"/>
          <a:lstStyle>
            <a:lvl1pPr>
              <a:spcAft>
                <a:spcPts val="3000"/>
              </a:spcAft>
              <a:buNone/>
              <a:defRPr sz="18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algn="dist">
              <a:buNone/>
              <a:defRPr sz="1800">
                <a:latin typeface="Verdana"/>
                <a:cs typeface="Verdana"/>
              </a:defRPr>
            </a:lvl2pPr>
            <a:lvl3pPr algn="dist">
              <a:buNone/>
              <a:defRPr sz="1800">
                <a:latin typeface="Verdana"/>
                <a:cs typeface="Verdana"/>
              </a:defRPr>
            </a:lvl3pPr>
            <a:lvl4pPr algn="dist">
              <a:buNone/>
              <a:defRPr sz="1800">
                <a:latin typeface="Verdana"/>
                <a:cs typeface="Verdana"/>
              </a:defRPr>
            </a:lvl4pPr>
            <a:lvl5pPr algn="dist">
              <a:buNone/>
              <a:defRPr sz="18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1873154" y="3046194"/>
            <a:ext cx="9735461" cy="410029"/>
          </a:xfrm>
          <a:prstGeom prst="rect">
            <a:avLst/>
          </a:prstGeom>
        </p:spPr>
        <p:txBody>
          <a:bodyPr vert="horz" wrap="none"/>
          <a:lstStyle>
            <a:lvl1pPr>
              <a:spcAft>
                <a:spcPts val="3000"/>
              </a:spcAft>
              <a:buNone/>
              <a:defRPr sz="18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algn="dist">
              <a:buNone/>
              <a:defRPr sz="1800">
                <a:latin typeface="Verdana"/>
                <a:cs typeface="Verdana"/>
              </a:defRPr>
            </a:lvl2pPr>
            <a:lvl3pPr algn="dist">
              <a:buNone/>
              <a:defRPr sz="1800">
                <a:latin typeface="Verdana"/>
                <a:cs typeface="Verdana"/>
              </a:defRPr>
            </a:lvl3pPr>
            <a:lvl4pPr algn="dist">
              <a:buNone/>
              <a:defRPr sz="1800">
                <a:latin typeface="Verdana"/>
                <a:cs typeface="Verdana"/>
              </a:defRPr>
            </a:lvl4pPr>
            <a:lvl5pPr algn="dist">
              <a:buNone/>
              <a:defRPr sz="1800"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1873154" y="3465286"/>
            <a:ext cx="9735461" cy="429029"/>
          </a:xfrm>
          <a:prstGeom prst="rect">
            <a:avLst/>
          </a:prstGeom>
        </p:spPr>
        <p:txBody>
          <a:bodyPr vert="horz" wrap="none"/>
          <a:lstStyle>
            <a:lvl1pPr>
              <a:spcAft>
                <a:spcPts val="3000"/>
              </a:spcAft>
              <a:buNone/>
              <a:defRPr sz="18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algn="dist">
              <a:buNone/>
              <a:defRPr sz="1800">
                <a:latin typeface="Verdana"/>
                <a:cs typeface="Verdana"/>
              </a:defRPr>
            </a:lvl2pPr>
            <a:lvl3pPr algn="dist">
              <a:buNone/>
              <a:defRPr sz="1800">
                <a:latin typeface="Verdana"/>
                <a:cs typeface="Verdana"/>
              </a:defRPr>
            </a:lvl3pPr>
            <a:lvl4pPr algn="dist">
              <a:buNone/>
              <a:defRPr sz="1800">
                <a:latin typeface="Verdana"/>
                <a:cs typeface="Verdana"/>
              </a:defRPr>
            </a:lvl4pPr>
            <a:lvl5pPr algn="dist">
              <a:buNone/>
              <a:defRPr sz="1800"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23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-Copy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884009" y="1126068"/>
            <a:ext cx="9752145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noProof="0"/>
              <a:t>Click to 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884919" y="2613026"/>
            <a:ext cx="9745133" cy="2671763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rgbClr val="0C2344"/>
                </a:solidFill>
                <a:latin typeface="Verdana"/>
                <a:cs typeface="Verdana"/>
              </a:defRPr>
            </a:lvl1pPr>
            <a:lvl2pPr>
              <a:buNone/>
              <a:defRPr sz="1800" baseline="0">
                <a:solidFill>
                  <a:srgbClr val="0C2344"/>
                </a:solidFill>
                <a:latin typeface="Verdana"/>
                <a:cs typeface="Verdana"/>
              </a:defRPr>
            </a:lvl2pPr>
            <a:lvl3pPr>
              <a:buNone/>
              <a:defRPr sz="1800">
                <a:latin typeface="Verdana"/>
                <a:cs typeface="Verdana"/>
              </a:defRPr>
            </a:lvl3pPr>
          </a:lstStyle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884919" y="1858963"/>
            <a:ext cx="9745133" cy="7540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 b="1" baseline="0">
                <a:solidFill>
                  <a:srgbClr val="0C2344"/>
                </a:solidFill>
                <a:latin typeface="Verdana"/>
                <a:cs typeface="Verdana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91067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-Divider-Generic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3813" y="-17463"/>
            <a:ext cx="12239626" cy="6892926"/>
          </a:xfrm>
          <a:prstGeom prst="rect">
            <a:avLst/>
          </a:prstGeom>
          <a:solidFill>
            <a:srgbClr val="496B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873154" y="1126068"/>
            <a:ext cx="9752145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39108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-Copy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884009" y="1126068"/>
            <a:ext cx="9752145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884919" y="2613026"/>
            <a:ext cx="9745133" cy="2671763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rgbClr val="0C2344"/>
                </a:solidFill>
                <a:latin typeface="Verdana"/>
                <a:cs typeface="Verdana"/>
              </a:defRPr>
            </a:lvl1pPr>
            <a:lvl2pPr>
              <a:buNone/>
              <a:defRPr sz="1800" baseline="0">
                <a:solidFill>
                  <a:srgbClr val="0C2344"/>
                </a:solidFill>
                <a:latin typeface="Verdana"/>
                <a:cs typeface="Verdana"/>
              </a:defRPr>
            </a:lvl2pPr>
            <a:lvl3pPr>
              <a:buNone/>
              <a:defRPr sz="1800">
                <a:latin typeface="Verdana"/>
                <a:cs typeface="Verdana"/>
              </a:defRPr>
            </a:lvl3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884919" y="1858963"/>
            <a:ext cx="9745133" cy="7540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 b="1" baseline="0">
                <a:solidFill>
                  <a:srgbClr val="0C2344"/>
                </a:solidFill>
                <a:latin typeface="Verdana"/>
                <a:cs typeface="Verdana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33562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3813" y="-17463"/>
            <a:ext cx="12331701" cy="6932613"/>
          </a:xfrm>
          <a:prstGeom prst="rect">
            <a:avLst/>
          </a:prstGeom>
          <a:solidFill>
            <a:srgbClr val="0720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8" descr="s2u_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405063"/>
            <a:ext cx="8872538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8111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459538"/>
            <a:ext cx="2471737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A2B8744-2CD7-4755-BFB0-8E1E0856605C}" type="datetimeFigureOut">
              <a:rPr lang="en-US"/>
              <a:pPr>
                <a:defRPr/>
              </a:pPr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7763" y="6459538"/>
            <a:ext cx="4821237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9650" y="6459538"/>
            <a:ext cx="1312863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AA8C7D4-0C51-4768-84BB-6ADC6466D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874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CDD73-3595-4E31-A62C-7CD319BE2E1E}" type="datetimeFigureOut">
              <a:rPr lang="en-US"/>
              <a:pPr>
                <a:defRPr/>
              </a:pPr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DE262-A5B9-41B8-BD68-FA72E654B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031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A4EC1C8-40F2-42B7-87BD-A9CD5E8EF4A4}" type="datetimeFigureOut">
              <a:rPr lang="en-US"/>
              <a:pPr>
                <a:defRPr/>
              </a:pPr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682AE57-7EE9-4802-B2BC-7F287E82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770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4E28F-0745-4B32-B5C9-0BF01B21E397}" type="datetimeFigureOut">
              <a:rPr lang="en-US"/>
              <a:pPr>
                <a:defRPr/>
              </a:pPr>
              <a:t>7/22/2019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3FBF5-D2F7-4CCA-920F-6C04A953E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299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92182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29C1-81F2-B744-8C49-93A340CB3054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E76B-9058-AE4A-8F3E-0D8A213F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381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29C1-81F2-B744-8C49-93A340CB3054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E76B-9058-AE4A-8F3E-0D8A213F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0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23284" y="-17463"/>
            <a:ext cx="12331701" cy="6932613"/>
          </a:xfrm>
          <a:prstGeom prst="rect">
            <a:avLst/>
          </a:prstGeom>
          <a:solidFill>
            <a:srgbClr val="07203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3" name="Picture 8" descr="s2u_r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1" y="2405064"/>
            <a:ext cx="887306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6032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29C1-81F2-B744-8C49-93A340CB3054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E76B-9058-AE4A-8F3E-0D8A213F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788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29C1-81F2-B744-8C49-93A340CB3054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E76B-9058-AE4A-8F3E-0D8A213F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970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29C1-81F2-B744-8C49-93A340CB3054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E76B-9058-AE4A-8F3E-0D8A213F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648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29C1-81F2-B744-8C49-93A340CB3054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E76B-9058-AE4A-8F3E-0D8A213F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266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29C1-81F2-B744-8C49-93A340CB3054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E76B-9058-AE4A-8F3E-0D8A213F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197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29C1-81F2-B744-8C49-93A340CB3054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E76B-9058-AE4A-8F3E-0D8A213F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289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29C1-81F2-B744-8C49-93A340CB3054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E76B-9058-AE4A-8F3E-0D8A213F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299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29C1-81F2-B744-8C49-93A340CB3054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E76B-9058-AE4A-8F3E-0D8A213F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812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29C1-81F2-B744-8C49-93A340CB3054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E76B-9058-AE4A-8F3E-0D8A213F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335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esentation-Copy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884009" y="1126068"/>
            <a:ext cx="9752145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noProof="0"/>
              <a:t>Click to 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884919" y="2613026"/>
            <a:ext cx="9745133" cy="2671763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rgbClr val="0C2344"/>
                </a:solidFill>
                <a:latin typeface="Verdana"/>
                <a:cs typeface="Verdana"/>
              </a:defRPr>
            </a:lvl1pPr>
            <a:lvl2pPr>
              <a:buNone/>
              <a:defRPr sz="1800" baseline="0">
                <a:solidFill>
                  <a:srgbClr val="0C2344"/>
                </a:solidFill>
                <a:latin typeface="Verdana"/>
                <a:cs typeface="Verdana"/>
              </a:defRPr>
            </a:lvl2pPr>
            <a:lvl3pPr>
              <a:buNone/>
              <a:defRPr sz="1800">
                <a:latin typeface="Verdana"/>
                <a:cs typeface="Verdana"/>
              </a:defRPr>
            </a:lvl3pPr>
          </a:lstStyle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884919" y="1858963"/>
            <a:ext cx="9745133" cy="7540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 b="1" baseline="0">
                <a:solidFill>
                  <a:srgbClr val="0C2344"/>
                </a:solidFill>
                <a:latin typeface="Verdana"/>
                <a:cs typeface="Verdana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209836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to Regular"/>
              </a:defRPr>
            </a:lvl1pPr>
          </a:lstStyle>
          <a:p>
            <a:fld id="{3ECDC316-0AC5-46F1-8D1B-A47F6157A460}" type="datetimeFigureOut">
              <a:rPr lang="en-US" smtClean="0">
                <a:solidFill>
                  <a:prstClr val="black"/>
                </a:solidFill>
              </a:rPr>
              <a:pPr/>
              <a:t>7/22/2019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to Regular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to Regular"/>
              </a:defRPr>
            </a:lvl1pPr>
          </a:lstStyle>
          <a:p>
            <a:fld id="{E79072A9-CA4F-4A5A-AAE3-3C2E8E8BA5C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725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1E739-88BD-4916-B405-9F62FB72F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D5337D-BAE5-4BF9-9A31-62449EA6E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DA6B7-E8E3-4D4B-8184-2845FBFAE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7947-8C85-4478-839A-4EF197146C2B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64019-968C-4065-86BA-082F5392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B05D8-862C-481A-8BCD-E32DDEDB9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DB0A-2A92-4912-B62D-78A76199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747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A41E7-3CAE-4FB1-AAC9-E7C96CB5A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03D12-E832-49B2-9797-7D9014B7F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A113E-81BA-495D-9CC2-941D5621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7947-8C85-4478-839A-4EF197146C2B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E4FB2-791D-47C9-BA67-C06BF631A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69A60-DABA-40D9-8786-24AB3B5A0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DB0A-2A92-4912-B62D-78A76199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390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29D10-FA33-400D-934F-BF4EB821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0F577-5B82-4E02-8188-CF9D518C0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6CD76-3225-4CE5-91C6-E21541D2C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7947-8C85-4478-839A-4EF197146C2B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3C676-289B-4DB7-8026-A0800DBF8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6DF7B-F75C-4818-97C5-5DA5BC2B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DB0A-2A92-4912-B62D-78A76199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496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2ADCA-3EC1-4D40-BF3B-18130DC91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27161-8B1B-422B-8208-4B9C14B42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A3DC1-AE8D-4914-ADE9-D81F2EF71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FE5E5-CAB3-42A7-B2D1-8CBAA756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7947-8C85-4478-839A-4EF197146C2B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A451A-4B0D-4EE1-A44A-6DE5ECE9B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BFFCD-71D2-42BE-ADA1-E78287E0D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DB0A-2A92-4912-B62D-78A76199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377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AA848-87A9-4113-9AB8-DE8D366B2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D8BCA-B31C-4C6D-BAFF-A632A3313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02094-FAB5-4F2B-B2EF-D8E4587D9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A9B5FA-CAF0-449B-BE62-E867F778F1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AF5F87-8AE9-4750-9F61-53E9984380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48C592-A931-4328-95B7-91FA83C29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7947-8C85-4478-839A-4EF197146C2B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E64FC4-B4A3-48AC-BDF8-CC5EBE465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3AF02-B8DD-4F96-81B3-CBE026A1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DB0A-2A92-4912-B62D-78A76199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696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614A-0EDC-4EE7-A70E-2CE09F368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BE4A49-050E-4CBF-8DB7-E30E0A1AB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7947-8C85-4478-839A-4EF197146C2B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AE2581-B30B-4D31-9D9D-FDA6EB34C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E6583-EE6D-44AE-9993-3DA44F1B5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DB0A-2A92-4912-B62D-78A76199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097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C997DD-554B-408C-B110-4873CFFEA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7947-8C85-4478-839A-4EF197146C2B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EC9C8D-C114-4305-8106-B641AFC34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B4DEF-8583-4E00-A6A6-575588318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DB0A-2A92-4912-B62D-78A76199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531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6782F-1F82-46D4-BBF8-9EA4D076E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3904D-D9D3-47A5-BA86-F64548685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E5B726-4DA5-41AC-B4CE-68F96EF0D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6BE75-DAE8-40C7-AD29-48A8C0F31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7947-8C85-4478-839A-4EF197146C2B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C53EB-2DB9-4642-A601-DA2B5281A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A26D3-9CEB-4E43-A038-C8EA1B77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DB0A-2A92-4912-B62D-78A76199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040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090F3-74F2-460A-A20B-2E1536897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A5AAA-B7CA-4E3D-AC87-B264CC246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3B822-9290-4155-9A84-5C4724EC8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AD66-150E-4BDE-BDD6-AE699EBBB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7947-8C85-4478-839A-4EF197146C2B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45C3F-67C5-41F3-AF7F-FD0EE8A0D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F8322-0DF5-417E-B68E-9D7E32F52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DB0A-2A92-4912-B62D-78A76199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490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73783-1674-4E18-AF2A-770178109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329BC-57D3-4E2A-A5A3-72A169DD2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CF822-CC04-4860-8C5D-4B5AFFFEC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7947-8C85-4478-839A-4EF197146C2B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91957-27C2-47D3-82BC-F35636E1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26DA5-2177-46C2-BE04-8CC4436C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DB0A-2A92-4912-B62D-78A76199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2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to Regular"/>
              </a:defRPr>
            </a:lvl1pPr>
          </a:lstStyle>
          <a:p>
            <a:fld id="{3ECDC316-0AC5-46F1-8D1B-A47F6157A460}" type="datetimeFigureOut">
              <a:rPr lang="en-US" smtClean="0">
                <a:solidFill>
                  <a:prstClr val="black"/>
                </a:solidFill>
              </a:rPr>
              <a:pPr/>
              <a:t>7/22/2019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to Regular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to Regular"/>
              </a:defRPr>
            </a:lvl1pPr>
          </a:lstStyle>
          <a:p>
            <a:fld id="{E79072A9-CA4F-4A5A-AAE3-3C2E8E8BA5C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883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9338B7-E464-401C-BB72-AF2DC30F5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CB29B8-B2D2-4B2B-B3A7-4D4D07CA2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0DB7D-B477-4BB5-A79D-F00F7D5D4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7947-8C85-4478-839A-4EF197146C2B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0D60-7E82-4555-A89B-4444197C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C6C13-C573-4BE4-89D1-5AF1ED8B8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8DB0A-2A92-4912-B62D-78A76199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330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c_pnw gray no borders.narrow">
            <a:extLst>
              <a:ext uri="{FF2B5EF4-FFF2-40B4-BE49-F238E27FC236}">
                <a16:creationId xmlns:a16="http://schemas.microsoft.com/office/drawing/2014/main" id="{33DB6D48-DFD9-436E-9A4C-9C02F6A5A2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1" y="0"/>
            <a:ext cx="7810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F94379-2935-4C77-9833-72636FC1B8E1}"/>
              </a:ext>
            </a:extLst>
          </p:cNvPr>
          <p:cNvSpPr/>
          <p:nvPr userDrawn="1"/>
        </p:nvSpPr>
        <p:spPr>
          <a:xfrm>
            <a:off x="0" y="0"/>
            <a:ext cx="12750800" cy="1417638"/>
          </a:xfrm>
          <a:prstGeom prst="rect">
            <a:avLst/>
          </a:prstGeom>
          <a:solidFill>
            <a:srgbClr val="005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sz="1800"/>
          </a:p>
        </p:txBody>
      </p:sp>
      <p:pic>
        <p:nvPicPr>
          <p:cNvPr id="6" name="Picture 8" descr="Surv CPS logo cmyk colour.pdf">
            <a:extLst>
              <a:ext uri="{FF2B5EF4-FFF2-40B4-BE49-F238E27FC236}">
                <a16:creationId xmlns:a16="http://schemas.microsoft.com/office/drawing/2014/main" id="{7624F6A6-440C-41DF-BAF5-7B93A0CF7E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984" y="6281739"/>
            <a:ext cx="21082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DC_BLK(1).gif">
            <a:extLst>
              <a:ext uri="{FF2B5EF4-FFF2-40B4-BE49-F238E27FC236}">
                <a16:creationId xmlns:a16="http://schemas.microsoft.com/office/drawing/2014/main" id="{C10950EA-35D5-4DF4-AABE-AB00E18CE7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251575"/>
            <a:ext cx="1471084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1582400" cy="14176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w Cen MT" pitchFamily="34" charset="0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666875"/>
            <a:ext cx="11582400" cy="4459288"/>
          </a:xfr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defRPr>
                <a:latin typeface="Tw Cen MT" pitchFamily="34" charset="0"/>
              </a:defRPr>
            </a:lvl2pPr>
            <a:lvl3pPr>
              <a:defRPr>
                <a:latin typeface="Tw Cen MT" pitchFamily="34" charset="0"/>
              </a:defRPr>
            </a:lvl3pPr>
            <a:lvl4pPr>
              <a:defRPr>
                <a:latin typeface="Tw Cen MT" pitchFamily="34" charset="0"/>
              </a:defRPr>
            </a:lvl4pPr>
            <a:lvl5pPr>
              <a:defRPr>
                <a:latin typeface="Tw Cen MT" pitchFamily="34" charset="0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928EB865-2B8A-4FD7-B500-747A8D06A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FAEC7-503B-497C-8798-358359B5C5EC}" type="datetimeFigureOut">
              <a:rPr lang="en-US"/>
              <a:pPr>
                <a:defRPr/>
              </a:pPr>
              <a:t>7/22/2019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9B73AA2-1B0D-4120-910B-57A57F50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495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915EF49-9FEA-497B-9EE4-0FD207E3D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356351"/>
            <a:ext cx="2844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2B075-B2A9-4DF3-A908-C7D6F9F14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0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9.png"/><Relationship Id="rId18" Type="http://schemas.openxmlformats.org/officeDocument/2006/relationships/image" Target="file:///\\localhost\Users\anngoncalves\Desktop\UBC%20PPT%20Templates%20explore\graphic%20objects\theUofBC.png" TargetMode="Externa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6" Type="http://schemas.openxmlformats.org/officeDocument/2006/relationships/image" Target="file:///\\localhost\Users\anngoncalves\Desktop\UBC%20PPT%20Templates%20explore\graphic%20objects\POM.png" TargetMode="Externa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file:///\\localhost\Users\anngoncalves\Desktop\UBC%20PPT%20Templates%20explore\graphic%20objects\shield.png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9.png"/><Relationship Id="rId18" Type="http://schemas.openxmlformats.org/officeDocument/2006/relationships/image" Target="file:///\\localhost\Users\anngoncalves\Desktop\UBC%20PPT%20Templates%20explore\graphic%20objects\theUofBC.png" TargetMode="Externa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47.xml"/><Relationship Id="rId16" Type="http://schemas.openxmlformats.org/officeDocument/2006/relationships/image" Target="file:///\\localhost\Users\anngoncalves\Desktop\UBC%20PPT%20Templates%20explore\graphic%20objects\POM.png" TargetMode="Externa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file:///\\localhost\Users\anngoncalves\Desktop\UBC%20PPT%20Templates%20explore\graphic%20objects\shield.png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9.png"/><Relationship Id="rId18" Type="http://schemas.openxmlformats.org/officeDocument/2006/relationships/image" Target="file:///\\localhost\Users\anngoncalves\Desktop\UBC%20PPT%20Templates%20explore\graphic%20objects\theUofBC.png" TargetMode="Externa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58.xml"/><Relationship Id="rId16" Type="http://schemas.openxmlformats.org/officeDocument/2006/relationships/image" Target="file:///\\localhost\Users\anngoncalves\Desktop\UBC%20PPT%20Templates%20explore\graphic%20objects\POM.png" TargetMode="Externa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file:///\\localhost\Users\anngoncalves\Desktop\UBC%20PPT%20Templates%20explore\graphic%20objects\shield.png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222480" cy="914400"/>
          </a:xfrm>
          <a:prstGeom prst="rect">
            <a:avLst/>
          </a:prstGeom>
          <a:solidFill>
            <a:srgbClr val="BF18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0" name="Picture 9" descr="weltel-logo-2014-white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204" y="213361"/>
            <a:ext cx="1933289" cy="62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1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60AF1C-B71E-475E-8665-1D9DBDD47947}" type="datetimeFigureOut">
              <a:rPr lang="en-GB"/>
              <a:pPr>
                <a:defRPr/>
              </a:pPr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CAC7C3-377B-4D94-8B32-49538642F2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 userDrawn="1"/>
        </p:nvGrpSpPr>
        <p:grpSpPr bwMode="auto">
          <a:xfrm>
            <a:off x="0" y="5946775"/>
            <a:ext cx="12293600" cy="911225"/>
            <a:chOff x="0" y="0"/>
            <a:chExt cx="9220200" cy="911225"/>
          </a:xfrm>
        </p:grpSpPr>
        <p:sp>
          <p:nvSpPr>
            <p:cNvPr id="3" name="Rectangle 2"/>
            <p:cNvSpPr/>
            <p:nvPr userDrawn="1"/>
          </p:nvSpPr>
          <p:spPr bwMode="auto">
            <a:xfrm>
              <a:off x="0" y="0"/>
              <a:ext cx="763191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4" name="Rectangle 3"/>
            <p:cNvSpPr/>
            <p:nvPr userDrawn="1"/>
          </p:nvSpPr>
          <p:spPr bwMode="auto">
            <a:xfrm>
              <a:off x="808435" y="0"/>
              <a:ext cx="1510903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5" name="Rectangle 4"/>
            <p:cNvSpPr/>
            <p:nvPr userDrawn="1"/>
          </p:nvSpPr>
          <p:spPr bwMode="auto">
            <a:xfrm>
              <a:off x="2363391" y="0"/>
              <a:ext cx="6856809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 </a:t>
              </a:r>
            </a:p>
          </p:txBody>
        </p:sp>
        <p:pic>
          <p:nvPicPr>
            <p:cNvPr id="1030" name="shield.png" descr="/Users/anngoncalves/Desktop/UBC PPT Templates explore/graphic objects/shield.png"/>
            <p:cNvPicPr>
              <a:picLocks noChangeAspect="1"/>
            </p:cNvPicPr>
            <p:nvPr userDrawn="1"/>
          </p:nvPicPr>
          <p:blipFill>
            <a:blip r:embed="rId13" r:link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185738"/>
              <a:ext cx="3143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OM.png" descr="/Users/anngoncalves/Desktop/UBC PPT Templates explore/graphic objects/POM.png"/>
            <p:cNvPicPr>
              <a:picLocks noChangeAspect="1"/>
            </p:cNvPicPr>
            <p:nvPr userDrawn="1"/>
          </p:nvPicPr>
          <p:blipFill>
            <a:blip r:embed="rId15" r:link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215900"/>
              <a:ext cx="895350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theUofBC.png" descr="/Users/anngoncalves/Desktop/UBC PPT Templates explore/graphic objects/theUofBC.png"/>
            <p:cNvPicPr>
              <a:picLocks noChangeAspect="1"/>
            </p:cNvPicPr>
            <p:nvPr userDrawn="1"/>
          </p:nvPicPr>
          <p:blipFill>
            <a:blip r:embed="rId17" r:link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241300"/>
              <a:ext cx="2176463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94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8063" y="6356350"/>
            <a:ext cx="2446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17365D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E5233A93-E66A-4F48-B38C-10EE19E57565}" type="datetimeFigureOut">
              <a:rPr lang="en-CA"/>
              <a:pPr>
                <a:defRPr/>
              </a:pPr>
              <a:t>2019-07-22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17365D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4463" y="6381750"/>
            <a:ext cx="719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17365D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CD9E79DC-8ABB-4516-BAA7-9B284ECE2DC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pic>
        <p:nvPicPr>
          <p:cNvPr id="2055" name="Picture 6" descr="UBC logo_long.bmp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0" y="6453188"/>
            <a:ext cx="28638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41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 userDrawn="1"/>
        </p:nvGrpSpPr>
        <p:grpSpPr bwMode="auto">
          <a:xfrm>
            <a:off x="0" y="5946775"/>
            <a:ext cx="12293600" cy="911225"/>
            <a:chOff x="0" y="0"/>
            <a:chExt cx="9220200" cy="911225"/>
          </a:xfrm>
        </p:grpSpPr>
        <p:sp>
          <p:nvSpPr>
            <p:cNvPr id="3" name="Rectangle 2"/>
            <p:cNvSpPr/>
            <p:nvPr userDrawn="1"/>
          </p:nvSpPr>
          <p:spPr bwMode="auto">
            <a:xfrm>
              <a:off x="0" y="0"/>
              <a:ext cx="763191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4" name="Rectangle 3"/>
            <p:cNvSpPr/>
            <p:nvPr userDrawn="1"/>
          </p:nvSpPr>
          <p:spPr bwMode="auto">
            <a:xfrm>
              <a:off x="808435" y="0"/>
              <a:ext cx="1510903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5" name="Rectangle 4"/>
            <p:cNvSpPr/>
            <p:nvPr userDrawn="1"/>
          </p:nvSpPr>
          <p:spPr bwMode="auto">
            <a:xfrm>
              <a:off x="2363391" y="0"/>
              <a:ext cx="6856809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 </a:t>
              </a:r>
            </a:p>
          </p:txBody>
        </p:sp>
        <p:pic>
          <p:nvPicPr>
            <p:cNvPr id="1030" name="shield.png" descr="/Users/anngoncalves/Desktop/UBC PPT Templates explore/graphic objects/shield.png"/>
            <p:cNvPicPr>
              <a:picLocks noChangeAspect="1"/>
            </p:cNvPicPr>
            <p:nvPr userDrawn="1"/>
          </p:nvPicPr>
          <p:blipFill>
            <a:blip r:embed="rId13" r:link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185738"/>
              <a:ext cx="3143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OM.png" descr="/Users/anngoncalves/Desktop/UBC PPT Templates explore/graphic objects/POM.png"/>
            <p:cNvPicPr>
              <a:picLocks noChangeAspect="1"/>
            </p:cNvPicPr>
            <p:nvPr userDrawn="1"/>
          </p:nvPicPr>
          <p:blipFill>
            <a:blip r:embed="rId15" r:link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215900"/>
              <a:ext cx="895350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theUofBC.png" descr="/Users/anngoncalves/Desktop/UBC PPT Templates explore/graphic objects/theUofBC.png"/>
            <p:cNvPicPr>
              <a:picLocks noChangeAspect="1"/>
            </p:cNvPicPr>
            <p:nvPr userDrawn="1"/>
          </p:nvPicPr>
          <p:blipFill>
            <a:blip r:embed="rId17" r:link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241300"/>
              <a:ext cx="2176463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096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 userDrawn="1"/>
        </p:nvGrpSpPr>
        <p:grpSpPr bwMode="auto">
          <a:xfrm>
            <a:off x="0" y="5946775"/>
            <a:ext cx="12293600" cy="911225"/>
            <a:chOff x="0" y="0"/>
            <a:chExt cx="9220200" cy="911225"/>
          </a:xfrm>
        </p:grpSpPr>
        <p:sp>
          <p:nvSpPr>
            <p:cNvPr id="3" name="Rectangle 2"/>
            <p:cNvSpPr/>
            <p:nvPr userDrawn="1"/>
          </p:nvSpPr>
          <p:spPr bwMode="auto">
            <a:xfrm>
              <a:off x="0" y="0"/>
              <a:ext cx="763191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4" name="Rectangle 3"/>
            <p:cNvSpPr/>
            <p:nvPr userDrawn="1"/>
          </p:nvSpPr>
          <p:spPr bwMode="auto">
            <a:xfrm>
              <a:off x="808435" y="0"/>
              <a:ext cx="1510903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5" name="Rectangle 4"/>
            <p:cNvSpPr/>
            <p:nvPr userDrawn="1"/>
          </p:nvSpPr>
          <p:spPr bwMode="auto">
            <a:xfrm>
              <a:off x="2363391" y="0"/>
              <a:ext cx="6856809" cy="9112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/>
                <a:t> </a:t>
              </a:r>
            </a:p>
          </p:txBody>
        </p:sp>
        <p:pic>
          <p:nvPicPr>
            <p:cNvPr id="1030" name="shield.png" descr="/Users/anngoncalves/Desktop/UBC PPT Templates explore/graphic objects/shield.png"/>
            <p:cNvPicPr>
              <a:picLocks noChangeAspect="1"/>
            </p:cNvPicPr>
            <p:nvPr userDrawn="1"/>
          </p:nvPicPr>
          <p:blipFill>
            <a:blip r:embed="rId13" r:link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3" y="185738"/>
              <a:ext cx="31432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OM.png" descr="/Users/anngoncalves/Desktop/UBC PPT Templates explore/graphic objects/POM.png"/>
            <p:cNvPicPr>
              <a:picLocks noChangeAspect="1"/>
            </p:cNvPicPr>
            <p:nvPr userDrawn="1"/>
          </p:nvPicPr>
          <p:blipFill>
            <a:blip r:embed="rId15" r:link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215900"/>
              <a:ext cx="895350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theUofBC.png" descr="/Users/anngoncalves/Desktop/UBC PPT Templates explore/graphic objects/theUofBC.png"/>
            <p:cNvPicPr>
              <a:picLocks noChangeAspect="1"/>
            </p:cNvPicPr>
            <p:nvPr userDrawn="1"/>
          </p:nvPicPr>
          <p:blipFill>
            <a:blip r:embed="rId17" r:link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00" y="241300"/>
              <a:ext cx="2176463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696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729C1-81F2-B744-8C49-93A340CB3054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CE76B-9058-AE4A-8F3E-0D8A213F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5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7FBAAB-5AEB-4292-ABCB-6F15BE6A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A22E8-70E0-48D2-9FE6-E02810B92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6C743-205F-48FE-BA90-8034971F9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C7947-8C85-4478-839A-4EF197146C2B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BAEF7-B584-4031-AA4D-57338CD18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34011-0F24-4F32-803D-1938C2936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8DB0A-2A92-4912-B62D-78A76199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6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hyperlink" Target="https://www.msfhr.org/smart-text-analytic-tools-stat-analysis-patient-centred-communications-strengthen-health-systems-b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41.png"/><Relationship Id="rId3" Type="http://schemas.openxmlformats.org/officeDocument/2006/relationships/image" Target="../media/image58.png"/><Relationship Id="rId7" Type="http://schemas.openxmlformats.org/officeDocument/2006/relationships/hyperlink" Target="http://commons.wikimedia.org/wiki/Category:SVG_telephone_icons" TargetMode="External"/><Relationship Id="rId12" Type="http://schemas.openxmlformats.org/officeDocument/2006/relationships/image" Target="../media/image64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60.png"/><Relationship Id="rId11" Type="http://schemas.openxmlformats.org/officeDocument/2006/relationships/hyperlink" Target="https://commons.wikimedia.org/wiki/File:Ic_videocam_48px.svg" TargetMode="External"/><Relationship Id="rId5" Type="http://schemas.openxmlformats.org/officeDocument/2006/relationships/hyperlink" Target="https://openclipart.org/detail/202776/person-icon-by-pnx-202776" TargetMode="External"/><Relationship Id="rId15" Type="http://schemas.openxmlformats.org/officeDocument/2006/relationships/hyperlink" Target="http://www.weltel.org/" TargetMode="External"/><Relationship Id="rId10" Type="http://schemas.openxmlformats.org/officeDocument/2006/relationships/image" Target="../media/image63.png"/><Relationship Id="rId4" Type="http://schemas.openxmlformats.org/officeDocument/2006/relationships/image" Target="../media/image59.png"/><Relationship Id="rId9" Type="http://schemas.openxmlformats.org/officeDocument/2006/relationships/image" Target="../media/image62.png"/><Relationship Id="rId14" Type="http://schemas.openxmlformats.org/officeDocument/2006/relationships/hyperlink" Target="http://www.weltelhealth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8.xml"/><Relationship Id="rId5" Type="http://schemas.openxmlformats.org/officeDocument/2006/relationships/hyperlink" Target="https://cfirguide.org/" TargetMode="External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ltel.org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22.jpeg"/><Relationship Id="rId4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ChangeArrowheads="1"/>
          </p:cNvSpPr>
          <p:nvPr/>
        </p:nvSpPr>
        <p:spPr bwMode="auto">
          <a:xfrm>
            <a:off x="1006932" y="285197"/>
            <a:ext cx="10432936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 dirty="0">
                <a:solidFill>
                  <a:prstClr val="white"/>
                </a:solidFill>
                <a:latin typeface="WhitneyHTF-Bold"/>
              </a:rPr>
              <a:t>A decade of implementation science using mHealth to improve the HIV response –opportunities for the next phase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hitneyHTF-Bold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hitneyHTF-Bold"/>
                <a:ea typeface="+mn-ea"/>
                <a:cs typeface="+mn-cs"/>
              </a:rPr>
              <a:t>             </a:t>
            </a:r>
          </a:p>
        </p:txBody>
      </p:sp>
      <p:sp>
        <p:nvSpPr>
          <p:cNvPr id="74755" name="Rectangle 7"/>
          <p:cNvSpPr>
            <a:spLocks noChangeArrowheads="1"/>
          </p:cNvSpPr>
          <p:nvPr/>
        </p:nvSpPr>
        <p:spPr bwMode="auto">
          <a:xfrm>
            <a:off x="8160321" y="2605687"/>
            <a:ext cx="38957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hitneyHTF-Bold"/>
                <a:ea typeface="+mn-ea"/>
                <a:cs typeface="+mn-cs"/>
              </a:rPr>
              <a:t>Richard T. Lester, MD, FRCPC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hitneyHTF-Bold"/>
                <a:ea typeface="+mn-ea"/>
                <a:cs typeface="+mn-cs"/>
              </a:rPr>
              <a:t>Associate Professor, Global Health,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hitneyHTF-Bold"/>
                <a:ea typeface="+mn-ea"/>
                <a:cs typeface="+mn-cs"/>
              </a:rPr>
              <a:t>Division of Infectious Diseases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hitneyHTF-Bold"/>
                <a:ea typeface="+mn-ea"/>
                <a:cs typeface="+mn-cs"/>
              </a:rPr>
              <a:t>Director, NGDI-UBC</a:t>
            </a:r>
          </a:p>
        </p:txBody>
      </p:sp>
      <p:sp>
        <p:nvSpPr>
          <p:cNvPr id="74756" name="TextBox 8"/>
          <p:cNvSpPr txBox="1">
            <a:spLocks noChangeArrowheads="1"/>
          </p:cNvSpPr>
          <p:nvPr/>
        </p:nvSpPr>
        <p:spPr bwMode="auto">
          <a:xfrm>
            <a:off x="2085975" y="4835525"/>
            <a:ext cx="6334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hitneyHTF-Bold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hitneyHTF-Bold"/>
              <a:ea typeface="+mn-ea"/>
              <a:cs typeface="+mn-cs"/>
            </a:endParaRPr>
          </a:p>
        </p:txBody>
      </p:sp>
      <p:sp>
        <p:nvSpPr>
          <p:cNvPr id="74757" name="TextBox 2"/>
          <p:cNvSpPr txBox="1">
            <a:spLocks noChangeArrowheads="1"/>
          </p:cNvSpPr>
          <p:nvPr/>
        </p:nvSpPr>
        <p:spPr bwMode="auto">
          <a:xfrm>
            <a:off x="8160321" y="3663391"/>
            <a:ext cx="218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richard.lester@ubc.ca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7DB882-4B66-4664-85C3-9CEFE4210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375" y="4368420"/>
            <a:ext cx="3611552" cy="18722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0C3032-4BDF-4726-A351-CA0BB5702A07}"/>
              </a:ext>
            </a:extLst>
          </p:cNvPr>
          <p:cNvSpPr/>
          <p:nvPr/>
        </p:nvSpPr>
        <p:spPr>
          <a:xfrm>
            <a:off x="317957" y="444934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Methodological opportunities and challenges for implementation science to advance the HIV pandemic response</a:t>
            </a:r>
          </a:p>
          <a:p>
            <a:r>
              <a:rPr lang="en-US" dirty="0">
                <a:solidFill>
                  <a:schemeClr val="bg1"/>
                </a:solidFill>
              </a:rPr>
              <a:t>Non-Commercial SatelliteMOSA08</a:t>
            </a:r>
          </a:p>
          <a:p>
            <a:r>
              <a:rPr lang="en-US" dirty="0">
                <a:solidFill>
                  <a:schemeClr val="bg1"/>
                </a:solidFill>
              </a:rPr>
              <a:t>Monday 22 July, 18:30 - 20:30</a:t>
            </a:r>
          </a:p>
        </p:txBody>
      </p:sp>
    </p:spTree>
    <p:extLst>
      <p:ext uri="{BB962C8B-B14F-4D97-AF65-F5344CB8AC3E}">
        <p14:creationId xmlns:p14="http://schemas.microsoft.com/office/powerpoint/2010/main" val="413098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DA66E-347A-4C15-89A3-9923DECEB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148" y="20706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Differentiated Care (Precision health)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E63970-0A8B-4ECF-BE39-9FD214E51B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4626483" cy="407600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451C4F1-1B60-4169-9828-CFF5C2994D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78870" y="2278577"/>
            <a:ext cx="4008449" cy="34194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CC8CB9-D3F0-494F-8B90-3E19266D41EE}"/>
              </a:ext>
            </a:extLst>
          </p:cNvPr>
          <p:cNvSpPr txBox="1"/>
          <p:nvPr/>
        </p:nvSpPr>
        <p:spPr>
          <a:xfrm>
            <a:off x="1841957" y="5901631"/>
            <a:ext cx="1552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CAHR 2018                                           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93586D-E3C8-46E5-80E4-5BE2D527B5B1}"/>
              </a:ext>
            </a:extLst>
          </p:cNvPr>
          <p:cNvSpPr/>
          <p:nvPr/>
        </p:nvSpPr>
        <p:spPr>
          <a:xfrm>
            <a:off x="1904382" y="6531139"/>
            <a:ext cx="106760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4"/>
              </a:rPr>
              <a:t>https://www.msfhr.org/smart-text-analytic-tools-stat-analysis-patient-centred-communications-strengthen-health-systems-bc</a:t>
            </a:r>
            <a:r>
              <a:rPr lang="en-US" sz="11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ED72BE-C0CA-4067-8F1E-DE0606CA9B2B}"/>
              </a:ext>
            </a:extLst>
          </p:cNvPr>
          <p:cNvSpPr txBox="1"/>
          <p:nvPr/>
        </p:nvSpPr>
        <p:spPr>
          <a:xfrm>
            <a:off x="6946483" y="1854358"/>
            <a:ext cx="287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Natural Language Processing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D1ECFC-4036-4B8F-8859-4C13A0EDD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0756" y="6286895"/>
            <a:ext cx="932227" cy="4884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392DBB-802A-4639-9A34-7991616E8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6658" y="3209636"/>
            <a:ext cx="1462212" cy="95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6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9CAC-F853-46F9-B2CA-EB494464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688" y="365125"/>
            <a:ext cx="8150111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AF968-1379-469A-8BB2-69A28F3FB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3870" y="2233487"/>
            <a:ext cx="4700827" cy="3246335"/>
          </a:xfrm>
        </p:spPr>
        <p:txBody>
          <a:bodyPr/>
          <a:lstStyle/>
          <a:p>
            <a:r>
              <a:rPr lang="en-US" b="1" dirty="0"/>
              <a:t>Improves Adherence</a:t>
            </a:r>
          </a:p>
          <a:p>
            <a:pPr lvl="1"/>
            <a:r>
              <a:rPr lang="en-US" b="1" dirty="0"/>
              <a:t>ART</a:t>
            </a:r>
          </a:p>
          <a:p>
            <a:pPr lvl="1"/>
            <a:r>
              <a:rPr lang="en-US" b="1" dirty="0" err="1"/>
              <a:t>PrEP</a:t>
            </a:r>
            <a:endParaRPr lang="en-US" b="1" dirty="0"/>
          </a:p>
          <a:p>
            <a:r>
              <a:rPr lang="en-US" b="1" dirty="0"/>
              <a:t>Cost-effective</a:t>
            </a:r>
          </a:p>
          <a:p>
            <a:r>
              <a:rPr lang="en-US" b="1" dirty="0"/>
              <a:t>Quality of Life</a:t>
            </a:r>
          </a:p>
          <a:p>
            <a:r>
              <a:rPr lang="en-US" b="1" dirty="0"/>
              <a:t>Differentiated Care</a:t>
            </a:r>
          </a:p>
        </p:txBody>
      </p:sp>
      <p:pic>
        <p:nvPicPr>
          <p:cNvPr id="6" name="Content Placeholder 5" descr="Upward trend">
            <a:extLst>
              <a:ext uri="{FF2B5EF4-FFF2-40B4-BE49-F238E27FC236}">
                <a16:creationId xmlns:a16="http://schemas.microsoft.com/office/drawing/2014/main" id="{CC2B11C0-3C04-4D3A-BBDC-56D76506CB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4850" y="2242966"/>
            <a:ext cx="2372068" cy="2372068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49F852-F42B-4F35-8444-110B4A107781}"/>
              </a:ext>
            </a:extLst>
          </p:cNvPr>
          <p:cNvSpPr/>
          <p:nvPr/>
        </p:nvSpPr>
        <p:spPr>
          <a:xfrm>
            <a:off x="9239936" y="3139716"/>
            <a:ext cx="8250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09240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861F8D-040D-498D-AC46-49A3355E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85" y="10219"/>
            <a:ext cx="1092500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Product: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 WelTel System Diagram 2019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0BE2A6-D513-4457-B363-89FCC4B0AADA}"/>
              </a:ext>
            </a:extLst>
          </p:cNvPr>
          <p:cNvGrpSpPr/>
          <p:nvPr/>
        </p:nvGrpSpPr>
        <p:grpSpPr>
          <a:xfrm>
            <a:off x="3249094" y="1249368"/>
            <a:ext cx="7420972" cy="5488567"/>
            <a:chOff x="4332107" y="1369433"/>
            <a:chExt cx="7420972" cy="548856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922033A-45C1-4449-9B21-60D660A090C0}"/>
                </a:ext>
              </a:extLst>
            </p:cNvPr>
            <p:cNvGrpSpPr/>
            <p:nvPr/>
          </p:nvGrpSpPr>
          <p:grpSpPr>
            <a:xfrm>
              <a:off x="4332107" y="1369433"/>
              <a:ext cx="7131451" cy="5488567"/>
              <a:chOff x="4222349" y="1232908"/>
              <a:chExt cx="7131451" cy="5488567"/>
            </a:xfrm>
          </p:grpSpPr>
          <p:sp>
            <p:nvSpPr>
              <p:cNvPr id="42" name="Slide Number Placeholder 4">
                <a:extLst>
                  <a:ext uri="{FF2B5EF4-FFF2-40B4-BE49-F238E27FC236}">
                    <a16:creationId xmlns:a16="http://schemas.microsoft.com/office/drawing/2014/main" id="{DFC72CAD-F9BC-40F8-BD54-D4169550DA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10600" y="6356350"/>
                <a:ext cx="2743200" cy="3651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6E3AAE1C-710C-B04C-9508-C31E78016D76}" type="slidenum">
                  <a:rPr kumimoji="0" lang="en-US" sz="12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>
                        <a:tint val="7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12</a:t>
                </a:fld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tint val="7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1F240A5-5484-4969-B61D-1D7ECB8E59F1}"/>
                  </a:ext>
                </a:extLst>
              </p:cNvPr>
              <p:cNvGrpSpPr/>
              <p:nvPr/>
            </p:nvGrpSpPr>
            <p:grpSpPr>
              <a:xfrm>
                <a:off x="4222349" y="1232908"/>
                <a:ext cx="6695163" cy="5259967"/>
                <a:chOff x="4192852" y="1232908"/>
                <a:chExt cx="6695163" cy="5259967"/>
              </a:xfrm>
            </p:grpSpPr>
            <p:sp>
              <p:nvSpPr>
                <p:cNvPr id="26" name="Right Arrow 3">
                  <a:extLst>
                    <a:ext uri="{FF2B5EF4-FFF2-40B4-BE49-F238E27FC236}">
                      <a16:creationId xmlns:a16="http://schemas.microsoft.com/office/drawing/2014/main" id="{27C658FB-C51B-4F28-8747-0D8D9A32B487}"/>
                    </a:ext>
                  </a:extLst>
                </p:cNvPr>
                <p:cNvSpPr/>
                <p:nvPr/>
              </p:nvSpPr>
              <p:spPr>
                <a:xfrm>
                  <a:off x="7859979" y="3189417"/>
                  <a:ext cx="1159837" cy="492588"/>
                </a:xfrm>
                <a:prstGeom prst="rightArrow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27" name="Picture 26" descr="Dollarphotoclub_46322557.jpg">
                  <a:extLst>
                    <a:ext uri="{FF2B5EF4-FFF2-40B4-BE49-F238E27FC236}">
                      <a16:creationId xmlns:a16="http://schemas.microsoft.com/office/drawing/2014/main" id="{A026F690-5C42-4896-BE08-4EEEA1B6A8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41" t="10637" b="5426"/>
                <a:stretch/>
              </p:blipFill>
              <p:spPr>
                <a:xfrm>
                  <a:off x="5007971" y="2335673"/>
                  <a:ext cx="4817180" cy="3299189"/>
                </a:xfrm>
                <a:prstGeom prst="rect">
                  <a:avLst/>
                </a:prstGeom>
              </p:spPr>
            </p:pic>
            <p:pic>
              <p:nvPicPr>
                <p:cNvPr id="28" name="Picture 27" descr="C:\Documents and Settings\kirsten.smillie\Local Settings\Temporary Internet Files\Content.Word\checkins.png">
                  <a:extLst>
                    <a:ext uri="{FF2B5EF4-FFF2-40B4-BE49-F238E27FC236}">
                      <a16:creationId xmlns:a16="http://schemas.microsoft.com/office/drawing/2014/main" id="{FF97F52F-EB26-4125-8FB8-B1BC72AEF132}"/>
                    </a:ext>
                  </a:extLst>
                </p:cNvPr>
                <p:cNvPicPr/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499659" y="2491599"/>
                  <a:ext cx="3571581" cy="2203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innerShdw blurRad="9525" dist="12700" dir="15600000">
                    <a:srgbClr val="000000">
                      <a:alpha val="16000"/>
                    </a:srgbClr>
                  </a:innerShdw>
                </a:effectLst>
              </p:spPr>
            </p:pic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EA8A2BF-139F-4484-AFEE-03902E7F46D2}"/>
                    </a:ext>
                  </a:extLst>
                </p:cNvPr>
                <p:cNvSpPr txBox="1"/>
                <p:nvPr/>
              </p:nvSpPr>
              <p:spPr>
                <a:xfrm>
                  <a:off x="9493164" y="3429000"/>
                  <a:ext cx="5085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o</a:t>
                  </a: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8870FD4-AD6F-449F-A828-2AFFE0CDAE1D}"/>
                    </a:ext>
                  </a:extLst>
                </p:cNvPr>
                <p:cNvSpPr txBox="1"/>
                <p:nvPr/>
              </p:nvSpPr>
              <p:spPr>
                <a:xfrm>
                  <a:off x="8888414" y="4892465"/>
                  <a:ext cx="12532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Provider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82A592F8-35A5-4AA6-A2CB-1A4C0E6FCC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33338" y="5183031"/>
                  <a:ext cx="988974" cy="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DF2B33"/>
                  </a:solidFill>
                  <a:prstDash val="solid"/>
                </a:ln>
                <a:effectLst/>
              </p:spPr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B1522D59-CD18-4387-B44E-62DDF564F1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849932" y="5183032"/>
                  <a:ext cx="814455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DF2B33"/>
                  </a:solidFill>
                  <a:prstDash val="solid"/>
                </a:ln>
                <a:effectLst/>
              </p:spPr>
            </p:cxnSp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14A7A935-611C-45F2-9A97-2A2CFE20BE90}"/>
                    </a:ext>
                  </a:extLst>
                </p:cNvPr>
                <p:cNvSpPr txBox="1"/>
                <p:nvPr/>
              </p:nvSpPr>
              <p:spPr>
                <a:xfrm>
                  <a:off x="4192852" y="1232908"/>
                  <a:ext cx="352778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Algorithms sort patient responses into easy workflows</a:t>
                  </a: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2814CDB1-2656-4A44-A430-5ADBAF6A7EE2}"/>
                    </a:ext>
                  </a:extLst>
                </p:cNvPr>
                <p:cNvGrpSpPr/>
                <p:nvPr/>
              </p:nvGrpSpPr>
              <p:grpSpPr>
                <a:xfrm flipH="1">
                  <a:off x="5780902" y="5261797"/>
                  <a:ext cx="1635659" cy="913711"/>
                  <a:chOff x="9783293" y="4627428"/>
                  <a:chExt cx="988452" cy="913711"/>
                </a:xfrm>
              </p:grpSpPr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A4D8EA7C-464F-4EFD-8402-B16D579DF8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9783293" y="5541139"/>
                    <a:ext cx="988452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DF2B33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FBA5C5B7-8AF3-4994-9182-6CC804FACD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0766179" y="4627428"/>
                    <a:ext cx="5566" cy="91371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DF2B33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8B58D960-C3DD-4D8B-8184-D46D3A4A70D2}"/>
                    </a:ext>
                  </a:extLst>
                </p:cNvPr>
                <p:cNvGrpSpPr/>
                <p:nvPr/>
              </p:nvGrpSpPr>
              <p:grpSpPr>
                <a:xfrm>
                  <a:off x="8327826" y="4848022"/>
                  <a:ext cx="2560189" cy="1327485"/>
                  <a:chOff x="9374866" y="4231932"/>
                  <a:chExt cx="1396879" cy="1327485"/>
                </a:xfrm>
              </p:grpSpPr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1F42DAF8-4D61-439B-9A82-4B83EEDB57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9374866" y="5541139"/>
                    <a:ext cx="1396879" cy="18278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DF2B33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324A17F6-4D35-4F4F-8641-0AB09C09F6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766179" y="4231932"/>
                    <a:ext cx="0" cy="1303606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DF2B33"/>
                    </a:solidFill>
                    <a:prstDash val="solid"/>
                  </a:ln>
                  <a:effectLst/>
                </p:spPr>
              </p:cxnSp>
            </p:grpSp>
            <p:pic>
              <p:nvPicPr>
                <p:cNvPr id="9" name="Picture 8" descr="A close up of a logo&#10;&#10;Description automatically generated">
                  <a:extLst>
                    <a:ext uri="{FF2B5EF4-FFF2-40B4-BE49-F238E27FC236}">
                      <a16:creationId xmlns:a16="http://schemas.microsoft.com/office/drawing/2014/main" id="{2B31CAE2-ECE2-4C24-91DC-EA20B38F5C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512436" y="5810381"/>
                  <a:ext cx="530639" cy="682494"/>
                </a:xfrm>
                <a:prstGeom prst="rect">
                  <a:avLst/>
                </a:prstGeom>
              </p:spPr>
            </p:pic>
            <p:pic>
              <p:nvPicPr>
                <p:cNvPr id="11" name="Picture 10" descr="A close up of a logo&#10;&#10;Description automatically generated">
                  <a:extLst>
                    <a:ext uri="{FF2B5EF4-FFF2-40B4-BE49-F238E27FC236}">
                      <a16:creationId xmlns:a16="http://schemas.microsoft.com/office/drawing/2014/main" id="{50976EB2-0242-47C0-9F52-97A7F3069E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11742" y="5644666"/>
                  <a:ext cx="254416" cy="448969"/>
                </a:xfrm>
                <a:prstGeom prst="rect">
                  <a:avLst/>
                </a:prstGeom>
              </p:spPr>
            </p:pic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75B906B-180D-4CBD-BFB5-12ACF8D18C49}"/>
                  </a:ext>
                </a:extLst>
              </p:cNvPr>
              <p:cNvSpPr txBox="1"/>
              <p:nvPr/>
            </p:nvSpPr>
            <p:spPr>
              <a:xfrm>
                <a:off x="8115537" y="6160936"/>
                <a:ext cx="12532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Patient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B36659E-F166-47BD-92C1-C98D7835A10A}"/>
                  </a:ext>
                </a:extLst>
              </p:cNvPr>
              <p:cNvSpPr txBox="1"/>
              <p:nvPr/>
            </p:nvSpPr>
            <p:spPr>
              <a:xfrm>
                <a:off x="9100737" y="5735467"/>
                <a:ext cx="1583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SMS, voice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3492853-1E40-4C0B-9941-AF2F8A21D49E}"/>
                </a:ext>
              </a:extLst>
            </p:cNvPr>
            <p:cNvCxnSpPr>
              <a:cxnSpLocks/>
            </p:cNvCxnSpPr>
            <p:nvPr/>
          </p:nvCxnSpPr>
          <p:spPr>
            <a:xfrm>
              <a:off x="5920157" y="1946124"/>
              <a:ext cx="294903" cy="1705958"/>
            </a:xfrm>
            <a:prstGeom prst="line">
              <a:avLst/>
            </a:prstGeom>
            <a:ln w="222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7CB657E-3175-4FBB-8606-D12584220034}"/>
                </a:ext>
              </a:extLst>
            </p:cNvPr>
            <p:cNvSpPr txBox="1"/>
            <p:nvPr/>
          </p:nvSpPr>
          <p:spPr>
            <a:xfrm>
              <a:off x="8225295" y="1374037"/>
              <a:ext cx="35277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Powerful, easy-to-use features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 end-to-end patient care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2B36701-C924-4124-AAAB-62B028A452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1317" y="2064774"/>
              <a:ext cx="1996652" cy="648808"/>
            </a:xfrm>
            <a:prstGeom prst="line">
              <a:avLst/>
            </a:prstGeom>
            <a:ln w="222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4FCC7C-C2F1-40A1-87E5-413FCB683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51500" y="3012928"/>
              <a:ext cx="1754193" cy="1754193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1F17257-2638-4668-8E81-BACB34FC06BF}"/>
                </a:ext>
              </a:extLst>
            </p:cNvPr>
            <p:cNvSpPr txBox="1"/>
            <p:nvPr/>
          </p:nvSpPr>
          <p:spPr>
            <a:xfrm>
              <a:off x="10037252" y="2305697"/>
              <a:ext cx="15327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Usable with any device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5" name="Picture 7">
            <a:extLst>
              <a:ext uri="{FF2B5EF4-FFF2-40B4-BE49-F238E27FC236}">
                <a16:creationId xmlns:a16="http://schemas.microsoft.com/office/drawing/2014/main" id="{E447409B-9B68-4C4F-92FB-9A6181BC040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60" y="2756251"/>
            <a:ext cx="1979054" cy="212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65A80580-2668-49A1-BEB1-BCEC785FEC1A}"/>
              </a:ext>
            </a:extLst>
          </p:cNvPr>
          <p:cNvSpPr txBox="1"/>
          <p:nvPr/>
        </p:nvSpPr>
        <p:spPr>
          <a:xfrm>
            <a:off x="3041820" y="5546698"/>
            <a:ext cx="1583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Video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758BF97-DF8F-4C80-8104-C14B2FF820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960142" y="4821602"/>
            <a:ext cx="995907" cy="995907"/>
          </a:xfrm>
          <a:prstGeom prst="rect">
            <a:avLst/>
          </a:prstGeom>
        </p:spPr>
      </p:pic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D3750E20-78A6-47DD-865E-F0670AF4BD9C}"/>
              </a:ext>
            </a:extLst>
          </p:cNvPr>
          <p:cNvCxnSpPr>
            <a:endCxn id="46" idx="2"/>
          </p:cNvCxnSpPr>
          <p:nvPr/>
        </p:nvCxnSpPr>
        <p:spPr>
          <a:xfrm rot="10800000">
            <a:off x="3833566" y="5916031"/>
            <a:ext cx="745012" cy="22163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9EB1F011-9CA0-4F8E-BCE8-186E7D6AE4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6588074" flipH="1">
            <a:off x="3273878" y="3963428"/>
            <a:ext cx="968831" cy="73357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9227C72-34A6-4037-91AE-AAAFC658159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8" y="5444246"/>
            <a:ext cx="2182156" cy="74652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C0810EA-3C12-47D9-B53C-0854B4CC607B}"/>
              </a:ext>
            </a:extLst>
          </p:cNvPr>
          <p:cNvSpPr txBox="1"/>
          <p:nvPr/>
        </p:nvSpPr>
        <p:spPr>
          <a:xfrm>
            <a:off x="3110758" y="6565936"/>
            <a:ext cx="726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4"/>
              </a:rPr>
              <a:t>A social enterprise: www.weltelhealth.com</a:t>
            </a:r>
            <a:r>
              <a:rPr lang="en-US" dirty="0"/>
              <a:t> </a:t>
            </a:r>
            <a:r>
              <a:rPr lang="en-US" dirty="0">
                <a:hlinkClick r:id="rId15"/>
              </a:rPr>
              <a:t>www.weltel.org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6554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01D3E1-ADC1-45BE-80C2-23A92558F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Implementation Research: mCFIR Tool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CD9C4E-0D96-48BD-B488-D56A921A2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861" y="2509911"/>
            <a:ext cx="9575178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23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36077A-3E66-40BC-B581-F709613A4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Modified CFIR (mCFIR)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318B1C-06CD-4CF2-BA89-E426AA505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3745311" cy="639762"/>
          </a:xfrm>
        </p:spPr>
        <p:txBody>
          <a:bodyPr/>
          <a:lstStyle/>
          <a:p>
            <a:r>
              <a:rPr lang="en-US" dirty="0"/>
              <a:t>Domains &amp; Constructs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14E78E-E0B1-4406-8B46-9B3A438FA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27235" y="1544478"/>
            <a:ext cx="4714533" cy="639762"/>
          </a:xfrm>
        </p:spPr>
        <p:txBody>
          <a:bodyPr/>
          <a:lstStyle/>
          <a:p>
            <a:r>
              <a:rPr lang="en-US" dirty="0"/>
              <a:t>Participants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AD44EADF-46A9-4A41-8364-C52FF09187D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73"/>
          <a:stretch>
            <a:fillRect/>
          </a:stretch>
        </p:blipFill>
        <p:spPr bwMode="auto">
          <a:xfrm>
            <a:off x="4079766" y="2329400"/>
            <a:ext cx="4327451" cy="36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8A35B088-EAE0-49A4-8A1F-2709F6D595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667"/>
            <a:ext cx="2964180" cy="296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C77265D-E3F3-4899-B42C-24F690E4FB2F}"/>
              </a:ext>
            </a:extLst>
          </p:cNvPr>
          <p:cNvSpPr txBox="1">
            <a:spLocks/>
          </p:cNvSpPr>
          <p:nvPr/>
        </p:nvSpPr>
        <p:spPr bwMode="auto">
          <a:xfrm>
            <a:off x="9032167" y="1525748"/>
            <a:ext cx="324864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Outputs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7E168B-7C6F-4BAB-BC36-6F2F502AA019}"/>
              </a:ext>
            </a:extLst>
          </p:cNvPr>
          <p:cNvSpPr txBox="1"/>
          <p:nvPr/>
        </p:nvSpPr>
        <p:spPr>
          <a:xfrm>
            <a:off x="9137422" y="2552426"/>
            <a:ext cx="23616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Scoring</a:t>
            </a:r>
          </a:p>
          <a:p>
            <a:r>
              <a:rPr lang="en-US" dirty="0"/>
              <a:t> - performance</a:t>
            </a:r>
          </a:p>
          <a:p>
            <a:r>
              <a:rPr lang="en-US" dirty="0"/>
              <a:t> - importance</a:t>
            </a:r>
          </a:p>
          <a:p>
            <a:endParaRPr lang="en-US" dirty="0"/>
          </a:p>
          <a:p>
            <a:r>
              <a:rPr lang="en-US" dirty="0"/>
              <a:t>Narrative</a:t>
            </a:r>
          </a:p>
          <a:p>
            <a:r>
              <a:rPr lang="en-US" dirty="0"/>
              <a:t> - qualitative</a:t>
            </a:r>
          </a:p>
          <a:p>
            <a:r>
              <a:rPr lang="en-US" dirty="0"/>
              <a:t> - discussion </a:t>
            </a:r>
          </a:p>
          <a:p>
            <a:endParaRPr lang="en-US" dirty="0"/>
          </a:p>
          <a:p>
            <a:r>
              <a:rPr lang="en-US" dirty="0"/>
              <a:t>Feedback</a:t>
            </a:r>
          </a:p>
          <a:p>
            <a:r>
              <a:rPr lang="en-US" dirty="0"/>
              <a:t> - ranking</a:t>
            </a:r>
          </a:p>
          <a:p>
            <a:r>
              <a:rPr lang="en-US" dirty="0"/>
              <a:t> - visualizations</a:t>
            </a:r>
          </a:p>
          <a:p>
            <a:r>
              <a:rPr lang="en-US" dirty="0"/>
              <a:t> - statistics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C1AF49-DAEA-43A9-9581-E32FD20AE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858" y="6351510"/>
            <a:ext cx="500874" cy="33855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424AAC4-7917-4359-A539-5B5F78EB8A8D}"/>
              </a:ext>
            </a:extLst>
          </p:cNvPr>
          <p:cNvSpPr/>
          <p:nvPr/>
        </p:nvSpPr>
        <p:spPr>
          <a:xfrm>
            <a:off x="1387732" y="6351510"/>
            <a:ext cx="19561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5"/>
              </a:rPr>
              <a:t>https://cfirguide.org/</a:t>
            </a:r>
            <a:endParaRPr 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EF2C1D-3D03-4DA0-A978-AE3043202C57}"/>
              </a:ext>
            </a:extLst>
          </p:cNvPr>
          <p:cNvSpPr txBox="1"/>
          <p:nvPr/>
        </p:nvSpPr>
        <p:spPr>
          <a:xfrm>
            <a:off x="9198743" y="6167655"/>
            <a:ext cx="1310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R Lester et al.</a:t>
            </a:r>
          </a:p>
        </p:txBody>
      </p:sp>
    </p:spTree>
    <p:extLst>
      <p:ext uri="{BB962C8B-B14F-4D97-AF65-F5344CB8AC3E}">
        <p14:creationId xmlns:p14="http://schemas.microsoft.com/office/powerpoint/2010/main" val="1077630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715001"/>
            <a:ext cx="9144000" cy="593725"/>
          </a:xfrm>
        </p:spPr>
        <p:txBody>
          <a:bodyPr/>
          <a:lstStyle/>
          <a:p>
            <a:pPr eaLnBrk="1" hangingPunct="1"/>
            <a:r>
              <a:rPr lang="en-CA" altLang="en-US" sz="2000" b="1" i="1"/>
              <a:t>“All I’m saying is </a:t>
            </a:r>
            <a:r>
              <a:rPr lang="en-CA" altLang="en-US" sz="2000" b="1" i="1" u="sng"/>
              <a:t>now</a:t>
            </a:r>
            <a:r>
              <a:rPr lang="en-CA" altLang="en-US" sz="2000" b="1" i="1"/>
              <a:t> is the time to develop the technology to deflect an asteroid.”</a:t>
            </a:r>
          </a:p>
        </p:txBody>
      </p:sp>
      <p:pic>
        <p:nvPicPr>
          <p:cNvPr id="1075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9150" y="0"/>
            <a:ext cx="5492750" cy="5937250"/>
          </a:xfrm>
        </p:spPr>
      </p:pic>
      <p:cxnSp>
        <p:nvCxnSpPr>
          <p:cNvPr id="3" name="Straight Connector 2"/>
          <p:cNvCxnSpPr/>
          <p:nvPr/>
        </p:nvCxnSpPr>
        <p:spPr>
          <a:xfrm flipV="1">
            <a:off x="7674610" y="982980"/>
            <a:ext cx="1177290" cy="502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13031" y="659814"/>
            <a:ext cx="2218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90-90-90 is almost here!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21140" y="662940"/>
            <a:ext cx="2470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Let’s implement and fund the stuff we know that works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1200150"/>
            <a:ext cx="221742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26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ChangeArrowheads="1"/>
          </p:cNvSpPr>
          <p:nvPr/>
        </p:nvSpPr>
        <p:spPr bwMode="auto">
          <a:xfrm>
            <a:off x="579335" y="417553"/>
            <a:ext cx="94361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hitneyHTF-Bold"/>
                <a:ea typeface="+mn-ea"/>
                <a:cs typeface="+mn-cs"/>
              </a:rPr>
              <a:t>Thank you!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hitneyHTF-Bold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hitneyHTF-Bold"/>
                <a:ea typeface="+mn-ea"/>
                <a:cs typeface="+mn-cs"/>
              </a:rPr>
              <a:t>             </a:t>
            </a:r>
          </a:p>
        </p:txBody>
      </p:sp>
      <p:sp>
        <p:nvSpPr>
          <p:cNvPr id="74755" name="Rectangle 7"/>
          <p:cNvSpPr>
            <a:spLocks noChangeArrowheads="1"/>
          </p:cNvSpPr>
          <p:nvPr/>
        </p:nvSpPr>
        <p:spPr bwMode="auto">
          <a:xfrm>
            <a:off x="634365" y="1242556"/>
            <a:ext cx="389572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hitneyHTF-Bold"/>
                <a:ea typeface="+mn-ea"/>
                <a:cs typeface="+mn-cs"/>
              </a:rPr>
              <a:t>Richard T. Lester, MD, FRCPC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hitneyHTF-Bold"/>
                <a:ea typeface="+mn-ea"/>
                <a:cs typeface="+mn-cs"/>
              </a:rPr>
              <a:t>Associate Professor, Global Health, Division of Infectious Diseases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hitneyHTF-Bold"/>
                <a:ea typeface="+mn-ea"/>
                <a:cs typeface="+mn-cs"/>
              </a:rPr>
              <a:t>Director, NGDI-UBC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1600" dirty="0">
                <a:solidFill>
                  <a:schemeClr val="bg1"/>
                </a:solidFill>
                <a:latin typeface="WhitneyHTF-Bold"/>
              </a:rPr>
              <a:t>Richard.lester@ubc.ca</a:t>
            </a:r>
            <a:endParaRPr kumimoji="0" lang="en-CA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WhitneyHTF-Bold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WhitneyHTF-Bold"/>
              <a:ea typeface="+mn-ea"/>
              <a:cs typeface="+mn-cs"/>
            </a:endParaRPr>
          </a:p>
        </p:txBody>
      </p:sp>
      <p:sp>
        <p:nvSpPr>
          <p:cNvPr id="74756" name="TextBox 8"/>
          <p:cNvSpPr txBox="1">
            <a:spLocks noChangeArrowheads="1"/>
          </p:cNvSpPr>
          <p:nvPr/>
        </p:nvSpPr>
        <p:spPr bwMode="auto">
          <a:xfrm>
            <a:off x="138763" y="4934110"/>
            <a:ext cx="6334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hitneyHTF-Bold"/>
                <a:ea typeface="+mn-ea"/>
                <a:cs typeface="+mn-cs"/>
              </a:rPr>
              <a:t>IAS 2019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hitneyHTF-Bold"/>
                <a:ea typeface="+mn-ea"/>
                <a:cs typeface="+mn-cs"/>
              </a:rPr>
              <a:t>Mexico City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hitneyHTF-Bold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5880C8-4913-445E-9F44-283A262E4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00" y="1558596"/>
            <a:ext cx="6533496" cy="41977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8E0AC8-8FC6-480F-8424-4562FBA94EE3}"/>
              </a:ext>
            </a:extLst>
          </p:cNvPr>
          <p:cNvSpPr txBox="1"/>
          <p:nvPr/>
        </p:nvSpPr>
        <p:spPr>
          <a:xfrm>
            <a:off x="8203286" y="1420638"/>
            <a:ext cx="972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partners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A0B8D-6DD8-4620-803F-43817C66E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985" y="453783"/>
            <a:ext cx="2932095" cy="100308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4095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7ECC9A-B881-44CB-A1F4-C3A1EBFB8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3AAE1C-710C-B04C-9508-C31E78016D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Image result for richard lester kenya">
            <a:extLst>
              <a:ext uri="{FF2B5EF4-FFF2-40B4-BE49-F238E27FC236}">
                <a16:creationId xmlns:a16="http://schemas.microsoft.com/office/drawing/2014/main" id="{121E2050-8754-4AB1-93D4-BBEA8B355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64"/>
          <a:stretch/>
        </p:blipFill>
        <p:spPr bwMode="auto">
          <a:xfrm>
            <a:off x="-1" y="14287"/>
            <a:ext cx="12188633" cy="68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1B5714-3107-4381-B425-BAD8321CAC5B}"/>
              </a:ext>
            </a:extLst>
          </p:cNvPr>
          <p:cNvSpPr txBox="1"/>
          <p:nvPr/>
        </p:nvSpPr>
        <p:spPr>
          <a:xfrm>
            <a:off x="5659035" y="360277"/>
            <a:ext cx="3070071" cy="1015663"/>
          </a:xfrm>
          <a:prstGeom prst="rect">
            <a:avLst/>
          </a:prstGeom>
          <a:noFill/>
          <a:effectLst>
            <a:outerShdw blurRad="952500" dist="50800" dir="5400000" algn="ctr" rotWithShape="0">
              <a:schemeClr val="bg1">
                <a:alpha val="43000"/>
              </a:scheme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#1:Reach</a:t>
            </a:r>
          </a:p>
        </p:txBody>
      </p:sp>
    </p:spTree>
    <p:extLst>
      <p:ext uri="{BB962C8B-B14F-4D97-AF65-F5344CB8AC3E}">
        <p14:creationId xmlns:p14="http://schemas.microsoft.com/office/powerpoint/2010/main" val="890351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736725" y="525463"/>
            <a:ext cx="5010150" cy="982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en-CA" altLang="en-US" sz="2800"/>
              <a:t>Disclosures</a:t>
            </a:r>
            <a:endParaRPr altLang="en-US" sz="2800"/>
          </a:p>
        </p:txBody>
      </p:sp>
      <p:pic>
        <p:nvPicPr>
          <p:cNvPr id="76803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775" y="763096"/>
            <a:ext cx="1410607" cy="88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Box 9"/>
          <p:cNvSpPr txBox="1">
            <a:spLocks noChangeArrowheads="1"/>
          </p:cNvSpPr>
          <p:nvPr/>
        </p:nvSpPr>
        <p:spPr bwMode="auto">
          <a:xfrm>
            <a:off x="9323056" y="1738405"/>
            <a:ext cx="1692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www.weltel.org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rgbClr val="C00000"/>
                </a:solidFill>
              </a:rPr>
              <a:t>www.weltelhealth.com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805" name="Text Placeholder 7"/>
          <p:cNvSpPr>
            <a:spLocks noGrp="1"/>
          </p:cNvSpPr>
          <p:nvPr>
            <p:ph type="body" sz="quarter" idx="13"/>
          </p:nvPr>
        </p:nvSpPr>
        <p:spPr bwMode="auto">
          <a:xfrm>
            <a:off x="1784750" y="1249363"/>
            <a:ext cx="7308850" cy="3271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CA" altLang="en-US" b="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Physician</a:t>
            </a:r>
            <a:r>
              <a:rPr lang="en-CA" alt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Infectious Diseases, Vancouver General Hospital</a:t>
            </a:r>
          </a:p>
          <a:p>
            <a:r>
              <a:rPr lang="en-CA" alt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Assistant Professor, Dept. Med., UBC</a:t>
            </a:r>
          </a:p>
          <a:p>
            <a:r>
              <a:rPr lang="en-CA" alt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Director, Neglected Global Disease Initiative – UBC</a:t>
            </a:r>
          </a:p>
          <a:p>
            <a:r>
              <a:rPr lang="en-CA" altLang="en-US" b="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enterprise</a:t>
            </a:r>
            <a:r>
              <a:rPr lang="en-CA" alt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r>
              <a:rPr lang="en-CA" alt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Scientific Executive Director, </a:t>
            </a:r>
            <a:r>
              <a:rPr lang="en-CA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WelTel International mHealth Society</a:t>
            </a:r>
          </a:p>
          <a:p>
            <a:r>
              <a:rPr lang="en-CA" alt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Scientific Director, </a:t>
            </a:r>
            <a:r>
              <a:rPr lang="en-CA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WelTel Incorporated </a:t>
            </a:r>
            <a:r>
              <a:rPr lang="en-CA" alt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(Inc.) </a:t>
            </a:r>
          </a:p>
          <a:p>
            <a:r>
              <a:rPr lang="en-CA" altLang="en-US" b="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Funding</a:t>
            </a:r>
            <a:r>
              <a:rPr lang="en-CA" alt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from multiple government, philanthropic, </a:t>
            </a:r>
          </a:p>
          <a:p>
            <a:r>
              <a:rPr lang="en-CA" alt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Industry sources.</a:t>
            </a:r>
          </a:p>
          <a:p>
            <a:r>
              <a:rPr lang="en-CA" alt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CIHR, Grand Challenges Canada, NIH, BCCDC Foundation</a:t>
            </a:r>
          </a:p>
          <a:p>
            <a:r>
              <a:rPr lang="en-CA" alt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BCLA, CDC Foundation, UBC, PEPFAR</a:t>
            </a:r>
          </a:p>
          <a:p>
            <a:r>
              <a:rPr lang="en-CA" alt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BMS, Gilead, Merck, Pfizer</a:t>
            </a:r>
          </a:p>
          <a:p>
            <a:r>
              <a:rPr lang="en-CA" altLang="en-US" b="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Consultations/travel</a:t>
            </a:r>
            <a:r>
              <a:rPr lang="en-CA" altLang="en-US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WHO, ERS, OECD, China CDC, AAS </a:t>
            </a:r>
          </a:p>
          <a:p>
            <a:endParaRPr lang="en-US" altLang="en-US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B5C332-CA30-4140-BD57-0637CCB81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0187" y="5915708"/>
            <a:ext cx="1590944" cy="82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7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6754"/>
            <a:ext cx="10058400" cy="1450757"/>
          </a:xfrm>
        </p:spPr>
        <p:txBody>
          <a:bodyPr/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Implementation Research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: throughout the stages of evidence to impact at scale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84414" y="3337514"/>
            <a:ext cx="1692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Implementation</a:t>
            </a:r>
          </a:p>
          <a:p>
            <a:r>
              <a:rPr lang="en-US" dirty="0"/>
              <a:t>Goal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9480C7-C863-46DC-9124-A84567F38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237" y="1992401"/>
            <a:ext cx="8349561" cy="333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00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ML client on cell ph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93205" y="4903677"/>
            <a:ext cx="934025" cy="1245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425" y="311317"/>
            <a:ext cx="8439150" cy="84391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2005: WHO 3x5!</a:t>
            </a:r>
            <a:endParaRPr lang="en-GB" b="1" dirty="0"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2" name="Picture 4" descr="http://www.who.int/entity/whr/2004/Fig1-1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163" y="1800651"/>
            <a:ext cx="3891764" cy="3287153"/>
          </a:xfrm>
          <a:prstGeom prst="rect">
            <a:avLst/>
          </a:prstGeom>
          <a:noFill/>
        </p:spPr>
      </p:pic>
      <p:pic>
        <p:nvPicPr>
          <p:cNvPr id="11" name="Picture 2" descr="WHO | World Health Organiz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9985" y="5462406"/>
            <a:ext cx="1224136" cy="43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88318" y="1342593"/>
            <a:ext cx="3135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Problem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People living with HIV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15880" y="1340768"/>
            <a:ext cx="2555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Response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People on ART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44272" y="1331640"/>
            <a:ext cx="274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People with mobile phones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5012" y="1798495"/>
            <a:ext cx="327585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422" name="Picture 14" descr="https://encrypted-tbn0.google.com/images?q=tbn:ANd9GcS2SEob-F-NeH1iXpvPByCpMSECztK8CJIBeWBXT9o3ZfI5tAu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3035" y="5178330"/>
            <a:ext cx="1065930" cy="709329"/>
          </a:xfrm>
          <a:prstGeom prst="rect">
            <a:avLst/>
          </a:prstGeom>
          <a:noFill/>
        </p:spPr>
      </p:pic>
      <p:pic>
        <p:nvPicPr>
          <p:cNvPr id="17426" name="Picture 18" descr="http://topnews.in/health/files/AIDS-Patient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3679" y="5108617"/>
            <a:ext cx="982577" cy="982577"/>
          </a:xfrm>
          <a:prstGeom prst="rect">
            <a:avLst/>
          </a:prstGeom>
          <a:noFill/>
        </p:spPr>
      </p:pic>
      <p:pic>
        <p:nvPicPr>
          <p:cNvPr id="17418" name="Picture 10" descr="The Economis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79747" y="5400312"/>
            <a:ext cx="432048" cy="199593"/>
          </a:xfrm>
          <a:prstGeom prst="rect">
            <a:avLst/>
          </a:prstGeom>
          <a:noFill/>
        </p:spPr>
      </p:pic>
      <p:pic>
        <p:nvPicPr>
          <p:cNvPr id="17428" name="Picture 20" descr="http://www.results.org/uploads/images/access_to_antiretorvirals_graph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06795" y="1798495"/>
            <a:ext cx="3377704" cy="3162821"/>
          </a:xfrm>
          <a:prstGeom prst="rect">
            <a:avLst/>
          </a:prstGeom>
          <a:noFill/>
        </p:spPr>
      </p:pic>
      <p:pic>
        <p:nvPicPr>
          <p:cNvPr id="27" name="Picture 2" descr="The United States President's Emergency Plan for AIDS Relie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3817" y="5168364"/>
            <a:ext cx="288032" cy="31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24" descr="https://encrypted-tbn3.google.com/images?q=tbn:ANd9GcSrKLNZ3Lver-Hcy5X1FH6Gaw41ddKamOFLJ32OD_UwD4qWXw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41826" y="5574094"/>
            <a:ext cx="298969" cy="332656"/>
          </a:xfrm>
          <a:prstGeom prst="rect">
            <a:avLst/>
          </a:prstGeom>
          <a:noFill/>
        </p:spPr>
      </p:pic>
      <p:pic>
        <p:nvPicPr>
          <p:cNvPr id="35842" name="Picture 2" descr="http://enterpriseresilienceblog.typepad.com/.a/6a00d8341c4ebd53ef0120a64c1133970c-800wi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03023" y="2148634"/>
            <a:ext cx="2582934" cy="2627328"/>
          </a:xfrm>
          <a:prstGeom prst="rect">
            <a:avLst/>
          </a:prstGeom>
          <a:noFill/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6FE59A8-43CB-4233-A781-7BCCAF460B8D}"/>
              </a:ext>
            </a:extLst>
          </p:cNvPr>
          <p:cNvCxnSpPr/>
          <p:nvPr/>
        </p:nvCxnSpPr>
        <p:spPr>
          <a:xfrm>
            <a:off x="6096000" y="3429000"/>
            <a:ext cx="0" cy="44733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099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614277" y="373462"/>
            <a:ext cx="10182400" cy="103264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600" b="1" dirty="0">
                <a:solidFill>
                  <a:srgbClr val="C00000"/>
                </a:solidFill>
              </a:rPr>
              <a:t>Origin of WelTel:      						          2005</a:t>
            </a:r>
            <a:br>
              <a:rPr lang="en-GB" sz="4000" b="1" dirty="0">
                <a:solidFill>
                  <a:srgbClr val="C00000"/>
                </a:solidFill>
              </a:rPr>
            </a:b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026" y="1998481"/>
            <a:ext cx="3106121" cy="119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Owner\Pictures\001My Medicine&amp;Research\Afia Com pics\Best cell phone pics\jan-feb 2006 11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0283" y="1998481"/>
            <a:ext cx="1262062" cy="1682750"/>
          </a:xfrm>
        </p:spPr>
      </p:pic>
      <p:cxnSp>
        <p:nvCxnSpPr>
          <p:cNvPr id="13" name="Straight Arrow Connector 12"/>
          <p:cNvCxnSpPr>
            <a:cxnSpLocks/>
          </p:cNvCxnSpPr>
          <p:nvPr/>
        </p:nvCxnSpPr>
        <p:spPr>
          <a:xfrm flipH="1">
            <a:off x="8584535" y="2428589"/>
            <a:ext cx="1842256" cy="556895"/>
          </a:xfrm>
          <a:prstGeom prst="straightConnector1">
            <a:avLst/>
          </a:prstGeom>
          <a:ln w="63500">
            <a:solidFill>
              <a:srgbClr val="1E4ABD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0" descr="http://t2.gstatic.com/images?q=tbn:ANd9GcQ72YgK9tW5Vn54fM2bG9FHWt8SZEQFj8Es2rsw0Z2NHZZUgwo&amp;t=1&amp;usg=__HLNK4e0KHxalOyuX11ZMFdLZFt8=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133" y="5688874"/>
            <a:ext cx="5048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http://t3.gstatic.com/images?q=tbn:ANd9GcR1H8ajnIghzLU8cqHjMJoYnkBHPoet2c-shF4h0QfA_NPt9e8&amp;t=1&amp;usg=__7_pNAAWb1ivhnVavO8B5qs5KeQk=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364" y="5091180"/>
            <a:ext cx="36036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The United States President's Emergency Plan for AIDS Relie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157" y="5569017"/>
            <a:ext cx="508000" cy="61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http://t0.gstatic.com/images?q=tbn:ANd9GcRuje-PvLvgm434LvvLszxRehPyT191-hoRYo-KCcBJzZlW-Ow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00" y="5135630"/>
            <a:ext cx="557714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440" y="4335451"/>
            <a:ext cx="3442040" cy="184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9" descr="Nature_outlook_2010_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086" y="3251019"/>
            <a:ext cx="1739810" cy="216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Owner\Pictures\001My Medicine&amp;Research\Afia Com pics\Best cell phone pics\Kenya December 2006 06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44641" y="1768472"/>
            <a:ext cx="876615" cy="1320233"/>
          </a:xfrm>
        </p:spPr>
      </p:pic>
      <p:pic>
        <p:nvPicPr>
          <p:cNvPr id="14" name="Content Placeholder 15" descr="Masai phone3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641" y="3429000"/>
            <a:ext cx="92710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>
            <a:cxnSpLocks/>
          </p:cNvCxnSpPr>
          <p:nvPr/>
        </p:nvCxnSpPr>
        <p:spPr>
          <a:xfrm flipH="1" flipV="1">
            <a:off x="8609483" y="3521834"/>
            <a:ext cx="1792360" cy="189845"/>
          </a:xfrm>
          <a:prstGeom prst="straightConnector1">
            <a:avLst/>
          </a:prstGeom>
          <a:ln w="63500">
            <a:solidFill>
              <a:srgbClr val="1E4ABD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5111" y="1734622"/>
            <a:ext cx="3394588" cy="41909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2857" y="6439100"/>
            <a:ext cx="424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 born in Kenya, evolving since 2005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94F117C-53C1-4939-9398-DE7E2EEFF7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33" y="370111"/>
            <a:ext cx="1148723" cy="392985"/>
          </a:xfrm>
          <a:prstGeom prst="rect">
            <a:avLst/>
          </a:prstGeom>
          <a:solidFill>
            <a:sysClr val="window" lastClr="FFFFFF"/>
          </a:solidFill>
        </p:spPr>
      </p:pic>
    </p:spTree>
    <p:extLst>
      <p:ext uri="{BB962C8B-B14F-4D97-AF65-F5344CB8AC3E}">
        <p14:creationId xmlns:p14="http://schemas.microsoft.com/office/powerpoint/2010/main" val="2568739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623" y="555298"/>
            <a:ext cx="4347132" cy="588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t3.gstatic.com/images?q=tbn:ANd9GcRZKDxj65KEbaf3oQytV78exttCewjy_vzAtciWZF2XQGeuZev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529" y="478842"/>
            <a:ext cx="3024188" cy="11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09623" y="356888"/>
            <a:ext cx="1477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b="1" dirty="0">
                <a:solidFill>
                  <a:prstClr val="black"/>
                </a:solidFill>
              </a:rPr>
              <a:t>Nov 27, 2010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4945" y="3249318"/>
            <a:ext cx="4344897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GB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*24% relative improvement in achieving 95% adherence</a:t>
            </a:r>
          </a:p>
          <a:p>
            <a:pPr defTabSz="457200"/>
            <a:r>
              <a:rPr lang="en-GB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*19% relative improvement in achieving viral suppression</a:t>
            </a:r>
            <a:endParaRPr lang="en-GB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defTabSz="457200"/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06F81E-BB01-4E1D-B7D6-FC156A20885B}"/>
              </a:ext>
            </a:extLst>
          </p:cNvPr>
          <p:cNvSpPr txBox="1">
            <a:spLocks/>
          </p:cNvSpPr>
          <p:nvPr/>
        </p:nvSpPr>
        <p:spPr>
          <a:xfrm>
            <a:off x="5273858" y="1603565"/>
            <a:ext cx="7214592" cy="1084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1" u="none" strike="noStrike" kern="1200" cap="none" spc="-50" normalizeH="0" baseline="0" noProof="0" dirty="0">
                <a:ln>
                  <a:noFill/>
                </a:ln>
                <a:solidFill>
                  <a:srgbClr val="94A088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Consolidated ARV guidelines, June 2013</a:t>
            </a:r>
            <a:br>
              <a:rPr kumimoji="0" lang="en-CA" sz="28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CA" sz="2800" b="0" i="0" u="none" strike="noStrike" kern="1200" cap="none" spc="-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A9FA7A-BA10-451F-9A41-E9E41CF6DD2F}"/>
              </a:ext>
            </a:extLst>
          </p:cNvPr>
          <p:cNvSpPr txBox="1">
            <a:spLocks/>
          </p:cNvSpPr>
          <p:nvPr/>
        </p:nvSpPr>
        <p:spPr>
          <a:xfrm>
            <a:off x="5428613" y="2688547"/>
            <a:ext cx="5828442" cy="40386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9.2.2 Interventions to optimize adherence to ART (part 2)</a:t>
            </a:r>
          </a:p>
          <a:p>
            <a:pPr marL="91440" marR="0" lvl="0" indent="-9144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D8642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Operations and service delivery</a:t>
            </a:r>
          </a:p>
          <a:p>
            <a:pPr marL="91440" marR="0" lvl="0" indent="-9144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Topic: Interventions to optimize adherence to ART</a:t>
            </a:r>
          </a:p>
          <a:p>
            <a:pPr marL="91440" marR="0" lvl="0" indent="-9144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Recommendations: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Mobile phone text messages 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could be considered as a reminder tool for promoting adherence to ART as part of a package of adherence interventions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CA" sz="1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(</a:t>
            </a:r>
            <a:r>
              <a:rPr kumimoji="0" lang="en-CA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strong recommendation</a:t>
            </a:r>
            <a:r>
              <a:rPr kumimoji="0" lang="en-CA" sz="1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, moderate-quality evidence).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who-logo-en.jpg">
            <a:extLst>
              <a:ext uri="{FF2B5EF4-FFF2-40B4-BE49-F238E27FC236}">
                <a16:creationId xmlns:a16="http://schemas.microsoft.com/office/drawing/2014/main" id="{7654FECE-224F-4C35-97FA-B9E0BE0C521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6487" y="245452"/>
            <a:ext cx="3200356" cy="1152128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8A2967C-8B18-4EC9-BD38-B1B105328878}"/>
              </a:ext>
            </a:extLst>
          </p:cNvPr>
          <p:cNvCxnSpPr/>
          <p:nvPr/>
        </p:nvCxnSpPr>
        <p:spPr>
          <a:xfrm>
            <a:off x="5273858" y="881508"/>
            <a:ext cx="8221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686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5FD934E1-99C0-424B-BC6C-70AFEF1BC67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79" y="970951"/>
            <a:ext cx="9719187" cy="53508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91830" y="72966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4400" dirty="0">
                <a:solidFill>
                  <a:srgbClr val="FFFFFF"/>
                </a:solidFill>
                <a:latin typeface="Lato Black"/>
                <a:cs typeface="Lato Black"/>
              </a:rPr>
              <a:t>A Program of mHealth Research</a:t>
            </a:r>
            <a:endParaRPr lang="en-US" sz="4400" dirty="0">
              <a:solidFill>
                <a:srgbClr val="FFFFFF"/>
              </a:solidFill>
              <a:latin typeface="Lato Light"/>
              <a:cs typeface="Lato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2613" y="6076757"/>
            <a:ext cx="973696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/>
              <a:t>Adaptive mHealth management platform for many populations, health conditions, and global settings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/>
              <a:t>Over 6 RCTs conducted or underway plus qualitative and implementation science (HIV, TB, asthma, primary care)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3085" y="1944169"/>
            <a:ext cx="247208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7 RCTs</a:t>
            </a:r>
          </a:p>
          <a:p>
            <a:r>
              <a:rPr lang="en-US" b="1" dirty="0"/>
              <a:t>Mixed methods</a:t>
            </a:r>
          </a:p>
          <a:p>
            <a:r>
              <a:rPr lang="en-US" b="1" dirty="0"/>
              <a:t>Implementation science</a:t>
            </a:r>
          </a:p>
          <a:p>
            <a:endParaRPr lang="en-US" b="1" dirty="0"/>
          </a:p>
          <a:p>
            <a:r>
              <a:rPr lang="en-US" dirty="0"/>
              <a:t>HIV, PMTCT, </a:t>
            </a:r>
            <a:r>
              <a:rPr lang="en-US" dirty="0" err="1"/>
              <a:t>PrEP</a:t>
            </a:r>
            <a:endParaRPr lang="en-US" dirty="0"/>
          </a:p>
          <a:p>
            <a:r>
              <a:rPr lang="en-US" dirty="0"/>
              <a:t>TB, MNCH</a:t>
            </a:r>
          </a:p>
          <a:p>
            <a:r>
              <a:rPr lang="en-US" dirty="0"/>
              <a:t>Asthma</a:t>
            </a:r>
          </a:p>
          <a:p>
            <a:r>
              <a:rPr lang="en-US" dirty="0"/>
              <a:t>Primary care</a:t>
            </a:r>
          </a:p>
          <a:p>
            <a:r>
              <a:rPr lang="en-US" dirty="0"/>
              <a:t>Hospital discharge</a:t>
            </a:r>
          </a:p>
        </p:txBody>
      </p:sp>
    </p:spTree>
    <p:extLst>
      <p:ext uri="{BB962C8B-B14F-4D97-AF65-F5344CB8AC3E}">
        <p14:creationId xmlns:p14="http://schemas.microsoft.com/office/powerpoint/2010/main" val="2170503736"/>
      </p:ext>
    </p:extLst>
  </p:cSld>
  <p:clrMapOvr>
    <a:masterClrMapping/>
  </p:clrMapOvr>
  <p:transition spd="slow" advClick="0" advTm="7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Chart 1">
            <a:extLst>
              <a:ext uri="{FF2B5EF4-FFF2-40B4-BE49-F238E27FC236}">
                <a16:creationId xmlns:a16="http://schemas.microsoft.com/office/drawing/2014/main" id="{6A30EBE6-58B0-460D-B358-83AB3D44A7F4}"/>
              </a:ext>
            </a:extLst>
          </p:cNvPr>
          <p:cNvPicPr>
            <a:picLocks noGrp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26" y="2228246"/>
            <a:ext cx="3703638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Content Placeholder 7">
            <a:extLst>
              <a:ext uri="{FF2B5EF4-FFF2-40B4-BE49-F238E27FC236}">
                <a16:creationId xmlns:a16="http://schemas.microsoft.com/office/drawing/2014/main" id="{A4B78F64-B71F-459E-8EB6-0684F705A4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1957010"/>
            <a:ext cx="3222625" cy="365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CDF947-710F-40BB-A70A-42FDC8D0E335}"/>
              </a:ext>
            </a:extLst>
          </p:cNvPr>
          <p:cNvSpPr txBox="1"/>
          <p:nvPr/>
        </p:nvSpPr>
        <p:spPr>
          <a:xfrm>
            <a:off x="6096000" y="5667038"/>
            <a:ext cx="4435475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Anik R. Patel,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RPh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MHA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Jason Kessler, MD, MPH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R. Scott Braithwaite, MD, MSc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Kimberly A.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Nucifora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MSc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Harsha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Thirumurthy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PhD,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Qinlian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Zhou, PhD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Richard T. Lester, MD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Carlo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Marra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PharmD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PhD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77446C1-B006-48BD-B607-93DC9F877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527" y="5583238"/>
            <a:ext cx="39211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1" i="0" u="none" strike="noStrike" kern="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Times New Roman" pitchFamily="18" charset="0"/>
              </a:rPr>
              <a:t>Figure . Costs of SMS Intervention vs. Costs Savings over 3 years for PEPFAR Global Cohort on ART (2.485M patients)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1" i="0" u="none" strike="noStrike" kern="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Bella Hwang, mHealth Summit 2011</a:t>
            </a: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100358" name="TextBox 10">
            <a:extLst>
              <a:ext uri="{FF2B5EF4-FFF2-40B4-BE49-F238E27FC236}">
                <a16:creationId xmlns:a16="http://schemas.microsoft.com/office/drawing/2014/main" id="{92F00CEF-E2AF-4DC8-BEFE-D85483424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526" y="1390379"/>
            <a:ext cx="40960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mHealth Summit 2011: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Cost saving to PEPFAR within 3 years</a:t>
            </a:r>
          </a:p>
        </p:txBody>
      </p:sp>
      <p:sp>
        <p:nvSpPr>
          <p:cNvPr id="100359" name="TextBox 11">
            <a:extLst>
              <a:ext uri="{FF2B5EF4-FFF2-40B4-BE49-F238E27FC236}">
                <a16:creationId xmlns:a16="http://schemas.microsoft.com/office/drawing/2014/main" id="{778EBADA-8525-4A54-AAF0-0108B24FE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4" y="1247625"/>
            <a:ext cx="33352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Medicine 2017: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Very cost-effective at $15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pppy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89D6358-AD27-4F64-8B83-DFBC2BE6C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589" y="89423"/>
            <a:ext cx="6499989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mHealth adherence: cost-effective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A4FE78-581A-4E61-8A1E-0DC2B9B893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46" y="4970939"/>
            <a:ext cx="1133406" cy="64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22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BD7989-5497-4B3D-8A63-A8361BE5A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02" y="238764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Quality of Life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62C6ED-29B4-4AF3-AA49-5BCB31C54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390" y="1871438"/>
            <a:ext cx="7016026" cy="1861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52630E-C45F-4E2E-B1EC-3FCB945B7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90" y="4247897"/>
            <a:ext cx="6303810" cy="21276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280CEA-BF6A-4B55-A30F-08E702DC8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390" y="1416499"/>
            <a:ext cx="1257333" cy="38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59542"/>
      </p:ext>
    </p:extLst>
  </p:cSld>
  <p:clrMapOvr>
    <a:masterClrMapping/>
  </p:clrMapOvr>
</p:sld>
</file>

<file path=ppt/theme/theme1.xml><?xml version="1.0" encoding="utf-8"?>
<a:theme xmlns:a="http://schemas.openxmlformats.org/drawingml/2006/main" name="1_2013_UBC_PresentationTemp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Custom 2">
      <a:dk1>
        <a:srgbClr val="17365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615</Words>
  <Application>Microsoft Office PowerPoint</Application>
  <PresentationFormat>Widescreen</PresentationFormat>
  <Paragraphs>127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Arial</vt:lpstr>
      <vt:lpstr>Calibri</vt:lpstr>
      <vt:lpstr>Calibri Light</vt:lpstr>
      <vt:lpstr>Gill Sans MT</vt:lpstr>
      <vt:lpstr>Helvetica</vt:lpstr>
      <vt:lpstr>inherit</vt:lpstr>
      <vt:lpstr>Lato Black</vt:lpstr>
      <vt:lpstr>Lato Light</vt:lpstr>
      <vt:lpstr>Lato Regular</vt:lpstr>
      <vt:lpstr>Tw Cen MT</vt:lpstr>
      <vt:lpstr>Verdana</vt:lpstr>
      <vt:lpstr>WhitneyHTF-Bold</vt:lpstr>
      <vt:lpstr>1_2013_UBC_PresentationTemplate1</vt:lpstr>
      <vt:lpstr>5_Office Theme</vt:lpstr>
      <vt:lpstr>2_Office Theme</vt:lpstr>
      <vt:lpstr>3_Office Theme</vt:lpstr>
      <vt:lpstr>Office Theme</vt:lpstr>
      <vt:lpstr>7_Office Theme</vt:lpstr>
      <vt:lpstr>6_Office Theme</vt:lpstr>
      <vt:lpstr>8_Office Theme</vt:lpstr>
      <vt:lpstr>PowerPoint Presentation</vt:lpstr>
      <vt:lpstr>PowerPoint Presentation</vt:lpstr>
      <vt:lpstr>Implementation Research: throughout the stages of evidence to impact at scale</vt:lpstr>
      <vt:lpstr>2005: WHO 3x5!</vt:lpstr>
      <vt:lpstr>Origin of WelTel:                      2005 </vt:lpstr>
      <vt:lpstr>PowerPoint Presentation</vt:lpstr>
      <vt:lpstr>PowerPoint Presentation</vt:lpstr>
      <vt:lpstr>mHealth adherence: cost-effective</vt:lpstr>
      <vt:lpstr>Quality of Life</vt:lpstr>
      <vt:lpstr>Differentiated Care (Precision health)</vt:lpstr>
      <vt:lpstr>Summary of Evidence</vt:lpstr>
      <vt:lpstr>Product: WelTel System Diagram 2019</vt:lpstr>
      <vt:lpstr>Implementation Research: mCFIR Tool</vt:lpstr>
      <vt:lpstr>Modified CFIR (mCFIR)</vt:lpstr>
      <vt:lpstr>“All I’m saying is now is the time to develop the technology to deflect an asteroid.”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 Lester</dc:creator>
  <cp:lastModifiedBy>Rich Lester</cp:lastModifiedBy>
  <cp:revision>1</cp:revision>
  <dcterms:created xsi:type="dcterms:W3CDTF">2019-07-22T02:04:27Z</dcterms:created>
  <dcterms:modified xsi:type="dcterms:W3CDTF">2019-07-22T15:54:20Z</dcterms:modified>
</cp:coreProperties>
</file>